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2A4F8E-15A0-4A4A-BF1E-CD3311EC22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01789AF-4E24-46D8-9F26-73817A53D18D}">
      <dgm:prSet/>
      <dgm:spPr/>
      <dgm:t>
        <a:bodyPr/>
        <a:lstStyle/>
        <a:p>
          <a:r>
            <a:rPr lang="en-US"/>
            <a:t>Food is an important part of traveling</a:t>
          </a:r>
        </a:p>
      </dgm:t>
    </dgm:pt>
    <dgm:pt modelId="{0274DF7C-4C44-4ED1-99F8-40406D84CBA6}" type="parTrans" cxnId="{A34FAEB3-BD2E-4ACC-B1C4-B87F7E0F79F8}">
      <dgm:prSet/>
      <dgm:spPr/>
      <dgm:t>
        <a:bodyPr/>
        <a:lstStyle/>
        <a:p>
          <a:endParaRPr lang="en-US"/>
        </a:p>
      </dgm:t>
    </dgm:pt>
    <dgm:pt modelId="{B6E16E83-0472-4FEA-B07F-D862388356D6}" type="sibTrans" cxnId="{A34FAEB3-BD2E-4ACC-B1C4-B87F7E0F79F8}">
      <dgm:prSet/>
      <dgm:spPr/>
      <dgm:t>
        <a:bodyPr/>
        <a:lstStyle/>
        <a:p>
          <a:endParaRPr lang="en-US"/>
        </a:p>
      </dgm:t>
    </dgm:pt>
    <dgm:pt modelId="{77382FA9-54BB-4379-B9AF-2780DBE54618}">
      <dgm:prSet/>
      <dgm:spPr/>
      <dgm:t>
        <a:bodyPr/>
        <a:lstStyle/>
        <a:p>
          <a:r>
            <a:rPr lang="en-US"/>
            <a:t>Travel is a significant $1.6 trillion industry</a:t>
          </a:r>
        </a:p>
      </dgm:t>
    </dgm:pt>
    <dgm:pt modelId="{5183A997-2662-4300-BB03-60B83BCAFDB2}" type="parTrans" cxnId="{1DD1EDA1-D262-446D-8EB0-1177FDDD6856}">
      <dgm:prSet/>
      <dgm:spPr/>
      <dgm:t>
        <a:bodyPr/>
        <a:lstStyle/>
        <a:p>
          <a:endParaRPr lang="en-US"/>
        </a:p>
      </dgm:t>
    </dgm:pt>
    <dgm:pt modelId="{FA57A3BE-A2C4-4BB5-8DC5-EC770451AFBA}" type="sibTrans" cxnId="{1DD1EDA1-D262-446D-8EB0-1177FDDD6856}">
      <dgm:prSet/>
      <dgm:spPr/>
      <dgm:t>
        <a:bodyPr/>
        <a:lstStyle/>
        <a:p>
          <a:endParaRPr lang="en-US"/>
        </a:p>
      </dgm:t>
    </dgm:pt>
    <dgm:pt modelId="{92C0C936-52DE-4B34-9D4F-85B6E3EC46FA}">
      <dgm:prSet/>
      <dgm:spPr/>
      <dgm:t>
        <a:bodyPr/>
        <a:lstStyle/>
        <a:p>
          <a:r>
            <a:rPr lang="en-US" dirty="0"/>
            <a:t>When planning a trip, tourists want to know what to expect in terms of dining venues</a:t>
          </a:r>
        </a:p>
      </dgm:t>
    </dgm:pt>
    <dgm:pt modelId="{66AF5D67-B4D6-4B15-84EB-0064F377F119}" type="parTrans" cxnId="{57DF0A65-E1D7-44B5-94BC-07C1750B7FDE}">
      <dgm:prSet/>
      <dgm:spPr/>
      <dgm:t>
        <a:bodyPr/>
        <a:lstStyle/>
        <a:p>
          <a:endParaRPr lang="en-US"/>
        </a:p>
      </dgm:t>
    </dgm:pt>
    <dgm:pt modelId="{84CFBD50-B25B-4BD0-AA5F-EA800E5E4645}" type="sibTrans" cxnId="{57DF0A65-E1D7-44B5-94BC-07C1750B7FDE}">
      <dgm:prSet/>
      <dgm:spPr/>
      <dgm:t>
        <a:bodyPr/>
        <a:lstStyle/>
        <a:p>
          <a:endParaRPr lang="en-US"/>
        </a:p>
      </dgm:t>
    </dgm:pt>
    <dgm:pt modelId="{F38D58A3-4AC6-4005-BE6B-6FB83DF1D45B}" type="pres">
      <dgm:prSet presAssocID="{172A4F8E-15A0-4A4A-BF1E-CD3311EC22A2}" presName="root" presStyleCnt="0">
        <dgm:presLayoutVars>
          <dgm:dir/>
          <dgm:resizeHandles val="exact"/>
        </dgm:presLayoutVars>
      </dgm:prSet>
      <dgm:spPr/>
    </dgm:pt>
    <dgm:pt modelId="{F5F39C65-EF6F-4527-974A-8BFDD95AC009}" type="pres">
      <dgm:prSet presAssocID="{C01789AF-4E24-46D8-9F26-73817A53D18D}" presName="compNode" presStyleCnt="0"/>
      <dgm:spPr/>
    </dgm:pt>
    <dgm:pt modelId="{6FBA175A-C8BE-442D-97A8-D06052FE2CD4}" type="pres">
      <dgm:prSet presAssocID="{C01789AF-4E24-46D8-9F26-73817A53D18D}" presName="bgRect" presStyleLbl="bgShp" presStyleIdx="0" presStyleCnt="3"/>
      <dgm:spPr/>
    </dgm:pt>
    <dgm:pt modelId="{1667A6F4-0A34-4736-95B2-D486132444F5}" type="pres">
      <dgm:prSet presAssocID="{C01789AF-4E24-46D8-9F26-73817A53D18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6A9864C0-5812-477A-9E43-40DC82456103}" type="pres">
      <dgm:prSet presAssocID="{C01789AF-4E24-46D8-9F26-73817A53D18D}" presName="spaceRect" presStyleCnt="0"/>
      <dgm:spPr/>
    </dgm:pt>
    <dgm:pt modelId="{FF1F851F-283E-4C58-9407-9DBE17BF2B53}" type="pres">
      <dgm:prSet presAssocID="{C01789AF-4E24-46D8-9F26-73817A53D18D}" presName="parTx" presStyleLbl="revTx" presStyleIdx="0" presStyleCnt="3">
        <dgm:presLayoutVars>
          <dgm:chMax val="0"/>
          <dgm:chPref val="0"/>
        </dgm:presLayoutVars>
      </dgm:prSet>
      <dgm:spPr/>
    </dgm:pt>
    <dgm:pt modelId="{CE5532CD-95C9-4795-A910-EC18D6EAEFB2}" type="pres">
      <dgm:prSet presAssocID="{B6E16E83-0472-4FEA-B07F-D862388356D6}" presName="sibTrans" presStyleCnt="0"/>
      <dgm:spPr/>
    </dgm:pt>
    <dgm:pt modelId="{1C573D09-F5B3-4D86-9A41-7671085DB432}" type="pres">
      <dgm:prSet presAssocID="{77382FA9-54BB-4379-B9AF-2780DBE54618}" presName="compNode" presStyleCnt="0"/>
      <dgm:spPr/>
    </dgm:pt>
    <dgm:pt modelId="{DAD15EA4-49B4-4675-9C33-92979B221803}" type="pres">
      <dgm:prSet presAssocID="{77382FA9-54BB-4379-B9AF-2780DBE54618}" presName="bgRect" presStyleLbl="bgShp" presStyleIdx="1" presStyleCnt="3"/>
      <dgm:spPr/>
    </dgm:pt>
    <dgm:pt modelId="{556EA5AC-7A55-49B5-989C-65825854CE19}" type="pres">
      <dgm:prSet presAssocID="{77382FA9-54BB-4379-B9AF-2780DBE5461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ABB5B3DF-3716-4B9B-A9B3-2464C5DE0864}" type="pres">
      <dgm:prSet presAssocID="{77382FA9-54BB-4379-B9AF-2780DBE54618}" presName="spaceRect" presStyleCnt="0"/>
      <dgm:spPr/>
    </dgm:pt>
    <dgm:pt modelId="{1508D9A8-F77E-46E2-A3C0-7F87F3B09050}" type="pres">
      <dgm:prSet presAssocID="{77382FA9-54BB-4379-B9AF-2780DBE54618}" presName="parTx" presStyleLbl="revTx" presStyleIdx="1" presStyleCnt="3">
        <dgm:presLayoutVars>
          <dgm:chMax val="0"/>
          <dgm:chPref val="0"/>
        </dgm:presLayoutVars>
      </dgm:prSet>
      <dgm:spPr/>
    </dgm:pt>
    <dgm:pt modelId="{02CF5DC1-8DBF-4B55-8436-BB1FD8660E90}" type="pres">
      <dgm:prSet presAssocID="{FA57A3BE-A2C4-4BB5-8DC5-EC770451AFBA}" presName="sibTrans" presStyleCnt="0"/>
      <dgm:spPr/>
    </dgm:pt>
    <dgm:pt modelId="{1E053715-BC73-4E38-84BA-777DBCB91D68}" type="pres">
      <dgm:prSet presAssocID="{92C0C936-52DE-4B34-9D4F-85B6E3EC46FA}" presName="compNode" presStyleCnt="0"/>
      <dgm:spPr/>
    </dgm:pt>
    <dgm:pt modelId="{408A88B0-A6E4-4374-9878-97AEEFC78413}" type="pres">
      <dgm:prSet presAssocID="{92C0C936-52DE-4B34-9D4F-85B6E3EC46FA}" presName="bgRect" presStyleLbl="bgShp" presStyleIdx="2" presStyleCnt="3"/>
      <dgm:spPr/>
    </dgm:pt>
    <dgm:pt modelId="{57107334-9A91-444C-8EFF-FA4B403C4886}" type="pres">
      <dgm:prSet presAssocID="{92C0C936-52DE-4B34-9D4F-85B6E3EC46F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co"/>
        </a:ext>
      </dgm:extLst>
    </dgm:pt>
    <dgm:pt modelId="{4B957AF9-C160-4665-95BB-CDCAAD0E14DB}" type="pres">
      <dgm:prSet presAssocID="{92C0C936-52DE-4B34-9D4F-85B6E3EC46FA}" presName="spaceRect" presStyleCnt="0"/>
      <dgm:spPr/>
    </dgm:pt>
    <dgm:pt modelId="{E7446A29-455D-43D5-A0EF-175E224882C6}" type="pres">
      <dgm:prSet presAssocID="{92C0C936-52DE-4B34-9D4F-85B6E3EC46F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449DC0F-2705-474B-99D2-8438E8E9A972}" type="presOf" srcId="{77382FA9-54BB-4379-B9AF-2780DBE54618}" destId="{1508D9A8-F77E-46E2-A3C0-7F87F3B09050}" srcOrd="0" destOrd="0" presId="urn:microsoft.com/office/officeart/2018/2/layout/IconVerticalSolidList"/>
    <dgm:cxn modelId="{236E6E44-6C78-4748-98C5-732FAE2B1D66}" type="presOf" srcId="{92C0C936-52DE-4B34-9D4F-85B6E3EC46FA}" destId="{E7446A29-455D-43D5-A0EF-175E224882C6}" srcOrd="0" destOrd="0" presId="urn:microsoft.com/office/officeart/2018/2/layout/IconVerticalSolidList"/>
    <dgm:cxn modelId="{57DF0A65-E1D7-44B5-94BC-07C1750B7FDE}" srcId="{172A4F8E-15A0-4A4A-BF1E-CD3311EC22A2}" destId="{92C0C936-52DE-4B34-9D4F-85B6E3EC46FA}" srcOrd="2" destOrd="0" parTransId="{66AF5D67-B4D6-4B15-84EB-0064F377F119}" sibTransId="{84CFBD50-B25B-4BD0-AA5F-EA800E5E4645}"/>
    <dgm:cxn modelId="{909A767F-E172-44BF-BE27-16888333F5B3}" type="presOf" srcId="{172A4F8E-15A0-4A4A-BF1E-CD3311EC22A2}" destId="{F38D58A3-4AC6-4005-BE6B-6FB83DF1D45B}" srcOrd="0" destOrd="0" presId="urn:microsoft.com/office/officeart/2018/2/layout/IconVerticalSolidList"/>
    <dgm:cxn modelId="{DF0AFE80-0497-406D-9B26-B12D7AB3E0B5}" type="presOf" srcId="{C01789AF-4E24-46D8-9F26-73817A53D18D}" destId="{FF1F851F-283E-4C58-9407-9DBE17BF2B53}" srcOrd="0" destOrd="0" presId="urn:microsoft.com/office/officeart/2018/2/layout/IconVerticalSolidList"/>
    <dgm:cxn modelId="{1DD1EDA1-D262-446D-8EB0-1177FDDD6856}" srcId="{172A4F8E-15A0-4A4A-BF1E-CD3311EC22A2}" destId="{77382FA9-54BB-4379-B9AF-2780DBE54618}" srcOrd="1" destOrd="0" parTransId="{5183A997-2662-4300-BB03-60B83BCAFDB2}" sibTransId="{FA57A3BE-A2C4-4BB5-8DC5-EC770451AFBA}"/>
    <dgm:cxn modelId="{A34FAEB3-BD2E-4ACC-B1C4-B87F7E0F79F8}" srcId="{172A4F8E-15A0-4A4A-BF1E-CD3311EC22A2}" destId="{C01789AF-4E24-46D8-9F26-73817A53D18D}" srcOrd="0" destOrd="0" parTransId="{0274DF7C-4C44-4ED1-99F8-40406D84CBA6}" sibTransId="{B6E16E83-0472-4FEA-B07F-D862388356D6}"/>
    <dgm:cxn modelId="{3B235696-821C-48E9-AAC1-97592976E342}" type="presParOf" srcId="{F38D58A3-4AC6-4005-BE6B-6FB83DF1D45B}" destId="{F5F39C65-EF6F-4527-974A-8BFDD95AC009}" srcOrd="0" destOrd="0" presId="urn:microsoft.com/office/officeart/2018/2/layout/IconVerticalSolidList"/>
    <dgm:cxn modelId="{EBB1ED78-51BC-4AA4-B3A2-0A1341E38377}" type="presParOf" srcId="{F5F39C65-EF6F-4527-974A-8BFDD95AC009}" destId="{6FBA175A-C8BE-442D-97A8-D06052FE2CD4}" srcOrd="0" destOrd="0" presId="urn:microsoft.com/office/officeart/2018/2/layout/IconVerticalSolidList"/>
    <dgm:cxn modelId="{C25D6596-DDE1-4A14-B7D4-5371812B4009}" type="presParOf" srcId="{F5F39C65-EF6F-4527-974A-8BFDD95AC009}" destId="{1667A6F4-0A34-4736-95B2-D486132444F5}" srcOrd="1" destOrd="0" presId="urn:microsoft.com/office/officeart/2018/2/layout/IconVerticalSolidList"/>
    <dgm:cxn modelId="{8379DC3A-9050-4659-9948-ED322E9C0ACC}" type="presParOf" srcId="{F5F39C65-EF6F-4527-974A-8BFDD95AC009}" destId="{6A9864C0-5812-477A-9E43-40DC82456103}" srcOrd="2" destOrd="0" presId="urn:microsoft.com/office/officeart/2018/2/layout/IconVerticalSolidList"/>
    <dgm:cxn modelId="{23465992-2761-4BC4-A047-82E26EBCC4E0}" type="presParOf" srcId="{F5F39C65-EF6F-4527-974A-8BFDD95AC009}" destId="{FF1F851F-283E-4C58-9407-9DBE17BF2B53}" srcOrd="3" destOrd="0" presId="urn:microsoft.com/office/officeart/2018/2/layout/IconVerticalSolidList"/>
    <dgm:cxn modelId="{9F81DF27-9839-4324-AE09-8B635DD8CE9B}" type="presParOf" srcId="{F38D58A3-4AC6-4005-BE6B-6FB83DF1D45B}" destId="{CE5532CD-95C9-4795-A910-EC18D6EAEFB2}" srcOrd="1" destOrd="0" presId="urn:microsoft.com/office/officeart/2018/2/layout/IconVerticalSolidList"/>
    <dgm:cxn modelId="{2EAE05E7-C895-4DAE-92CB-0891EC02860A}" type="presParOf" srcId="{F38D58A3-4AC6-4005-BE6B-6FB83DF1D45B}" destId="{1C573D09-F5B3-4D86-9A41-7671085DB432}" srcOrd="2" destOrd="0" presId="urn:microsoft.com/office/officeart/2018/2/layout/IconVerticalSolidList"/>
    <dgm:cxn modelId="{CC1CE424-AD31-472E-B222-D3325ADFA594}" type="presParOf" srcId="{1C573D09-F5B3-4D86-9A41-7671085DB432}" destId="{DAD15EA4-49B4-4675-9C33-92979B221803}" srcOrd="0" destOrd="0" presId="urn:microsoft.com/office/officeart/2018/2/layout/IconVerticalSolidList"/>
    <dgm:cxn modelId="{ACC379F8-72DE-4B4C-A902-F4A343DFEC33}" type="presParOf" srcId="{1C573D09-F5B3-4D86-9A41-7671085DB432}" destId="{556EA5AC-7A55-49B5-989C-65825854CE19}" srcOrd="1" destOrd="0" presId="urn:microsoft.com/office/officeart/2018/2/layout/IconVerticalSolidList"/>
    <dgm:cxn modelId="{7659FC90-9C1D-427A-A3B3-E49F39F272EB}" type="presParOf" srcId="{1C573D09-F5B3-4D86-9A41-7671085DB432}" destId="{ABB5B3DF-3716-4B9B-A9B3-2464C5DE0864}" srcOrd="2" destOrd="0" presId="urn:microsoft.com/office/officeart/2018/2/layout/IconVerticalSolidList"/>
    <dgm:cxn modelId="{A41C071F-98A7-4036-BB98-4C781EAF38D1}" type="presParOf" srcId="{1C573D09-F5B3-4D86-9A41-7671085DB432}" destId="{1508D9A8-F77E-46E2-A3C0-7F87F3B09050}" srcOrd="3" destOrd="0" presId="urn:microsoft.com/office/officeart/2018/2/layout/IconVerticalSolidList"/>
    <dgm:cxn modelId="{67069848-BADD-4CAD-AC1A-CC33C2B14029}" type="presParOf" srcId="{F38D58A3-4AC6-4005-BE6B-6FB83DF1D45B}" destId="{02CF5DC1-8DBF-4B55-8436-BB1FD8660E90}" srcOrd="3" destOrd="0" presId="urn:microsoft.com/office/officeart/2018/2/layout/IconVerticalSolidList"/>
    <dgm:cxn modelId="{69147012-CF17-47D9-8115-032314839D05}" type="presParOf" srcId="{F38D58A3-4AC6-4005-BE6B-6FB83DF1D45B}" destId="{1E053715-BC73-4E38-84BA-777DBCB91D68}" srcOrd="4" destOrd="0" presId="urn:microsoft.com/office/officeart/2018/2/layout/IconVerticalSolidList"/>
    <dgm:cxn modelId="{5B575875-AD53-488F-B4B2-F1A2BFB44BA9}" type="presParOf" srcId="{1E053715-BC73-4E38-84BA-777DBCB91D68}" destId="{408A88B0-A6E4-4374-9878-97AEEFC78413}" srcOrd="0" destOrd="0" presId="urn:microsoft.com/office/officeart/2018/2/layout/IconVerticalSolidList"/>
    <dgm:cxn modelId="{A046A1B1-00CD-4EE7-AD03-9C81F8EF75A4}" type="presParOf" srcId="{1E053715-BC73-4E38-84BA-777DBCB91D68}" destId="{57107334-9A91-444C-8EFF-FA4B403C4886}" srcOrd="1" destOrd="0" presId="urn:microsoft.com/office/officeart/2018/2/layout/IconVerticalSolidList"/>
    <dgm:cxn modelId="{A8E4167D-AE94-4A28-BC38-CE8CFBDCB43A}" type="presParOf" srcId="{1E053715-BC73-4E38-84BA-777DBCB91D68}" destId="{4B957AF9-C160-4665-95BB-CDCAAD0E14DB}" srcOrd="2" destOrd="0" presId="urn:microsoft.com/office/officeart/2018/2/layout/IconVerticalSolidList"/>
    <dgm:cxn modelId="{A211E799-65FC-4EDC-9379-3AA2F962FEE2}" type="presParOf" srcId="{1E053715-BC73-4E38-84BA-777DBCB91D68}" destId="{E7446A29-455D-43D5-A0EF-175E224882C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FE0C71-64BB-4C7E-B380-D4478133F5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0CCACA7-B322-44D4-8545-57C2A967CF22}">
      <dgm:prSet/>
      <dgm:spPr/>
      <dgm:t>
        <a:bodyPr/>
        <a:lstStyle/>
        <a:p>
          <a:r>
            <a:rPr lang="en-US" dirty="0"/>
            <a:t>cluster major cities by food venue types</a:t>
          </a:r>
        </a:p>
      </dgm:t>
    </dgm:pt>
    <dgm:pt modelId="{A0568CB5-9E13-4FA7-A1DF-6DD953D18FDF}" type="parTrans" cxnId="{0D9F86D6-E376-4A14-B63F-70F4EFA32141}">
      <dgm:prSet/>
      <dgm:spPr/>
      <dgm:t>
        <a:bodyPr/>
        <a:lstStyle/>
        <a:p>
          <a:endParaRPr lang="en-US"/>
        </a:p>
      </dgm:t>
    </dgm:pt>
    <dgm:pt modelId="{64199D24-0D09-4279-AD41-B8B0ACCA3A63}" type="sibTrans" cxnId="{0D9F86D6-E376-4A14-B63F-70F4EFA32141}">
      <dgm:prSet/>
      <dgm:spPr/>
      <dgm:t>
        <a:bodyPr/>
        <a:lstStyle/>
        <a:p>
          <a:endParaRPr lang="en-US"/>
        </a:p>
      </dgm:t>
    </dgm:pt>
    <dgm:pt modelId="{597BCC73-A0C6-4EFB-9224-8965C3541E36}">
      <dgm:prSet/>
      <dgm:spPr/>
      <dgm:t>
        <a:bodyPr/>
        <a:lstStyle/>
        <a:p>
          <a:r>
            <a:rPr lang="en-US"/>
            <a:t>Return a map of clustered cities</a:t>
          </a:r>
        </a:p>
      </dgm:t>
    </dgm:pt>
    <dgm:pt modelId="{3CAA2EDE-52D2-4B74-9203-E386E2A637D8}" type="parTrans" cxnId="{FE65AB0E-D8F0-4FCE-8EC7-DBA819FF7431}">
      <dgm:prSet/>
      <dgm:spPr/>
      <dgm:t>
        <a:bodyPr/>
        <a:lstStyle/>
        <a:p>
          <a:endParaRPr lang="en-US"/>
        </a:p>
      </dgm:t>
    </dgm:pt>
    <dgm:pt modelId="{A0447A54-4B2E-4924-9FE1-A9904B26D2B1}" type="sibTrans" cxnId="{FE65AB0E-D8F0-4FCE-8EC7-DBA819FF7431}">
      <dgm:prSet/>
      <dgm:spPr/>
      <dgm:t>
        <a:bodyPr/>
        <a:lstStyle/>
        <a:p>
          <a:endParaRPr lang="en-US"/>
        </a:p>
      </dgm:t>
    </dgm:pt>
    <dgm:pt modelId="{9FA433A0-3095-4473-A6B2-7F5EC62E75B9}">
      <dgm:prSet/>
      <dgm:spPr/>
      <dgm:t>
        <a:bodyPr/>
        <a:lstStyle/>
        <a:p>
          <a:r>
            <a:rPr lang="en-US" dirty="0"/>
            <a:t>Return a table of top food venue types by city</a:t>
          </a:r>
        </a:p>
      </dgm:t>
    </dgm:pt>
    <dgm:pt modelId="{D55FEED4-8295-4590-86AF-F0AE3418A1BC}" type="parTrans" cxnId="{06F705C9-31DA-4531-8EEF-5CA8706F7C2E}">
      <dgm:prSet/>
      <dgm:spPr/>
      <dgm:t>
        <a:bodyPr/>
        <a:lstStyle/>
        <a:p>
          <a:endParaRPr lang="en-US"/>
        </a:p>
      </dgm:t>
    </dgm:pt>
    <dgm:pt modelId="{0C65006E-DD80-4BC1-83C5-222A90201EFF}" type="sibTrans" cxnId="{06F705C9-31DA-4531-8EEF-5CA8706F7C2E}">
      <dgm:prSet/>
      <dgm:spPr/>
      <dgm:t>
        <a:bodyPr/>
        <a:lstStyle/>
        <a:p>
          <a:endParaRPr lang="en-US"/>
        </a:p>
      </dgm:t>
    </dgm:pt>
    <dgm:pt modelId="{A5D5C6D5-5BC5-4E60-B509-8A8CFCF23258}" type="pres">
      <dgm:prSet presAssocID="{D8FE0C71-64BB-4C7E-B380-D4478133F5F4}" presName="root" presStyleCnt="0">
        <dgm:presLayoutVars>
          <dgm:dir/>
          <dgm:resizeHandles val="exact"/>
        </dgm:presLayoutVars>
      </dgm:prSet>
      <dgm:spPr/>
    </dgm:pt>
    <dgm:pt modelId="{0D2AAFA6-E937-4A89-9380-C84E73E08A31}" type="pres">
      <dgm:prSet presAssocID="{30CCACA7-B322-44D4-8545-57C2A967CF22}" presName="compNode" presStyleCnt="0"/>
      <dgm:spPr/>
    </dgm:pt>
    <dgm:pt modelId="{AC1D4C84-4F9A-4FCB-B9C3-EE3CBBA3A50D}" type="pres">
      <dgm:prSet presAssocID="{30CCACA7-B322-44D4-8545-57C2A967CF22}" presName="bgRect" presStyleLbl="bgShp" presStyleIdx="0" presStyleCnt="3"/>
      <dgm:spPr/>
    </dgm:pt>
    <dgm:pt modelId="{29B114AB-AC8A-4B9A-9FFA-750C7EB931A4}" type="pres">
      <dgm:prSet presAssocID="{30CCACA7-B322-44D4-8545-57C2A967CF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398458DC-CAB5-4DD4-B2DB-A697F74182FA}" type="pres">
      <dgm:prSet presAssocID="{30CCACA7-B322-44D4-8545-57C2A967CF22}" presName="spaceRect" presStyleCnt="0"/>
      <dgm:spPr/>
    </dgm:pt>
    <dgm:pt modelId="{F2AF0373-5151-4923-A685-A8F39ED34E77}" type="pres">
      <dgm:prSet presAssocID="{30CCACA7-B322-44D4-8545-57C2A967CF22}" presName="parTx" presStyleLbl="revTx" presStyleIdx="0" presStyleCnt="3">
        <dgm:presLayoutVars>
          <dgm:chMax val="0"/>
          <dgm:chPref val="0"/>
        </dgm:presLayoutVars>
      </dgm:prSet>
      <dgm:spPr/>
    </dgm:pt>
    <dgm:pt modelId="{DAA0F9A7-C143-4962-95A7-FBF153ADB295}" type="pres">
      <dgm:prSet presAssocID="{64199D24-0D09-4279-AD41-B8B0ACCA3A63}" presName="sibTrans" presStyleCnt="0"/>
      <dgm:spPr/>
    </dgm:pt>
    <dgm:pt modelId="{36497DD2-03B0-49D9-8F63-8BC67D97119E}" type="pres">
      <dgm:prSet presAssocID="{597BCC73-A0C6-4EFB-9224-8965C3541E36}" presName="compNode" presStyleCnt="0"/>
      <dgm:spPr/>
    </dgm:pt>
    <dgm:pt modelId="{31E3CBB9-1329-48BF-B4A7-9E979B914EE3}" type="pres">
      <dgm:prSet presAssocID="{597BCC73-A0C6-4EFB-9224-8965C3541E36}" presName="bgRect" presStyleLbl="bgShp" presStyleIdx="1" presStyleCnt="3"/>
      <dgm:spPr/>
    </dgm:pt>
    <dgm:pt modelId="{B22E0143-C0AB-48EB-A260-EF33A9CA4B70}" type="pres">
      <dgm:prSet presAssocID="{597BCC73-A0C6-4EFB-9224-8965C3541E3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44013DCB-BDA5-4002-BEAA-9D7395868DE5}" type="pres">
      <dgm:prSet presAssocID="{597BCC73-A0C6-4EFB-9224-8965C3541E36}" presName="spaceRect" presStyleCnt="0"/>
      <dgm:spPr/>
    </dgm:pt>
    <dgm:pt modelId="{D201094C-E1AC-497D-B288-9425B149B241}" type="pres">
      <dgm:prSet presAssocID="{597BCC73-A0C6-4EFB-9224-8965C3541E36}" presName="parTx" presStyleLbl="revTx" presStyleIdx="1" presStyleCnt="3">
        <dgm:presLayoutVars>
          <dgm:chMax val="0"/>
          <dgm:chPref val="0"/>
        </dgm:presLayoutVars>
      </dgm:prSet>
      <dgm:spPr/>
    </dgm:pt>
    <dgm:pt modelId="{EB20D658-EBEE-4171-9CB4-559BB44A79BF}" type="pres">
      <dgm:prSet presAssocID="{A0447A54-4B2E-4924-9FE1-A9904B26D2B1}" presName="sibTrans" presStyleCnt="0"/>
      <dgm:spPr/>
    </dgm:pt>
    <dgm:pt modelId="{65A85831-AC9D-46E8-8235-9C0DAA1F92D3}" type="pres">
      <dgm:prSet presAssocID="{9FA433A0-3095-4473-A6B2-7F5EC62E75B9}" presName="compNode" presStyleCnt="0"/>
      <dgm:spPr/>
    </dgm:pt>
    <dgm:pt modelId="{A66F836E-4A6A-4AE9-BF4E-CB65A6877BF3}" type="pres">
      <dgm:prSet presAssocID="{9FA433A0-3095-4473-A6B2-7F5EC62E75B9}" presName="bgRect" presStyleLbl="bgShp" presStyleIdx="2" presStyleCnt="3"/>
      <dgm:spPr/>
    </dgm:pt>
    <dgm:pt modelId="{96C776FB-A65A-47DB-86D0-80E9BAA78A84}" type="pres">
      <dgm:prSet presAssocID="{9FA433A0-3095-4473-A6B2-7F5EC62E75B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59852CE9-BF66-483D-8295-01775581B720}" type="pres">
      <dgm:prSet presAssocID="{9FA433A0-3095-4473-A6B2-7F5EC62E75B9}" presName="spaceRect" presStyleCnt="0"/>
      <dgm:spPr/>
    </dgm:pt>
    <dgm:pt modelId="{987C7AEA-DC83-4E1D-8760-3705D531EC96}" type="pres">
      <dgm:prSet presAssocID="{9FA433A0-3095-4473-A6B2-7F5EC62E75B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558690B-0C15-4CF5-9B4D-12534CD2E4B7}" type="presOf" srcId="{D8FE0C71-64BB-4C7E-B380-D4478133F5F4}" destId="{A5D5C6D5-5BC5-4E60-B509-8A8CFCF23258}" srcOrd="0" destOrd="0" presId="urn:microsoft.com/office/officeart/2018/2/layout/IconVerticalSolidList"/>
    <dgm:cxn modelId="{FE65AB0E-D8F0-4FCE-8EC7-DBA819FF7431}" srcId="{D8FE0C71-64BB-4C7E-B380-D4478133F5F4}" destId="{597BCC73-A0C6-4EFB-9224-8965C3541E36}" srcOrd="1" destOrd="0" parTransId="{3CAA2EDE-52D2-4B74-9203-E386E2A637D8}" sibTransId="{A0447A54-4B2E-4924-9FE1-A9904B26D2B1}"/>
    <dgm:cxn modelId="{C0EF8A83-4E16-4F79-85D5-DE20C738E950}" type="presOf" srcId="{30CCACA7-B322-44D4-8545-57C2A967CF22}" destId="{F2AF0373-5151-4923-A685-A8F39ED34E77}" srcOrd="0" destOrd="0" presId="urn:microsoft.com/office/officeart/2018/2/layout/IconVerticalSolidList"/>
    <dgm:cxn modelId="{DA9867C8-EFCE-4CCD-8793-25FABCE66631}" type="presOf" srcId="{597BCC73-A0C6-4EFB-9224-8965C3541E36}" destId="{D201094C-E1AC-497D-B288-9425B149B241}" srcOrd="0" destOrd="0" presId="urn:microsoft.com/office/officeart/2018/2/layout/IconVerticalSolidList"/>
    <dgm:cxn modelId="{06F705C9-31DA-4531-8EEF-5CA8706F7C2E}" srcId="{D8FE0C71-64BB-4C7E-B380-D4478133F5F4}" destId="{9FA433A0-3095-4473-A6B2-7F5EC62E75B9}" srcOrd="2" destOrd="0" parTransId="{D55FEED4-8295-4590-86AF-F0AE3418A1BC}" sibTransId="{0C65006E-DD80-4BC1-83C5-222A90201EFF}"/>
    <dgm:cxn modelId="{0D9F86D6-E376-4A14-B63F-70F4EFA32141}" srcId="{D8FE0C71-64BB-4C7E-B380-D4478133F5F4}" destId="{30CCACA7-B322-44D4-8545-57C2A967CF22}" srcOrd="0" destOrd="0" parTransId="{A0568CB5-9E13-4FA7-A1DF-6DD953D18FDF}" sibTransId="{64199D24-0D09-4279-AD41-B8B0ACCA3A63}"/>
    <dgm:cxn modelId="{F23203EF-0E7A-4319-93EF-8C82E6DBEDB3}" type="presOf" srcId="{9FA433A0-3095-4473-A6B2-7F5EC62E75B9}" destId="{987C7AEA-DC83-4E1D-8760-3705D531EC96}" srcOrd="0" destOrd="0" presId="urn:microsoft.com/office/officeart/2018/2/layout/IconVerticalSolidList"/>
    <dgm:cxn modelId="{A6710E70-6BF1-45A2-9819-78455FA0CE98}" type="presParOf" srcId="{A5D5C6D5-5BC5-4E60-B509-8A8CFCF23258}" destId="{0D2AAFA6-E937-4A89-9380-C84E73E08A31}" srcOrd="0" destOrd="0" presId="urn:microsoft.com/office/officeart/2018/2/layout/IconVerticalSolidList"/>
    <dgm:cxn modelId="{9A516D5B-DE30-47FA-8221-5022B04F8662}" type="presParOf" srcId="{0D2AAFA6-E937-4A89-9380-C84E73E08A31}" destId="{AC1D4C84-4F9A-4FCB-B9C3-EE3CBBA3A50D}" srcOrd="0" destOrd="0" presId="urn:microsoft.com/office/officeart/2018/2/layout/IconVerticalSolidList"/>
    <dgm:cxn modelId="{27141B6D-3702-4E7B-BB7C-D64EAA631A97}" type="presParOf" srcId="{0D2AAFA6-E937-4A89-9380-C84E73E08A31}" destId="{29B114AB-AC8A-4B9A-9FFA-750C7EB931A4}" srcOrd="1" destOrd="0" presId="urn:microsoft.com/office/officeart/2018/2/layout/IconVerticalSolidList"/>
    <dgm:cxn modelId="{82DCF30A-7EBC-41DB-9AD8-F55B60283899}" type="presParOf" srcId="{0D2AAFA6-E937-4A89-9380-C84E73E08A31}" destId="{398458DC-CAB5-4DD4-B2DB-A697F74182FA}" srcOrd="2" destOrd="0" presId="urn:microsoft.com/office/officeart/2018/2/layout/IconVerticalSolidList"/>
    <dgm:cxn modelId="{0BC48651-88B4-46EA-B826-D5861515990E}" type="presParOf" srcId="{0D2AAFA6-E937-4A89-9380-C84E73E08A31}" destId="{F2AF0373-5151-4923-A685-A8F39ED34E77}" srcOrd="3" destOrd="0" presId="urn:microsoft.com/office/officeart/2018/2/layout/IconVerticalSolidList"/>
    <dgm:cxn modelId="{915111C7-0DE2-41EC-8A18-31C73584B23E}" type="presParOf" srcId="{A5D5C6D5-5BC5-4E60-B509-8A8CFCF23258}" destId="{DAA0F9A7-C143-4962-95A7-FBF153ADB295}" srcOrd="1" destOrd="0" presId="urn:microsoft.com/office/officeart/2018/2/layout/IconVerticalSolidList"/>
    <dgm:cxn modelId="{DE4AF0DF-0588-4786-900F-17AF07D80E30}" type="presParOf" srcId="{A5D5C6D5-5BC5-4E60-B509-8A8CFCF23258}" destId="{36497DD2-03B0-49D9-8F63-8BC67D97119E}" srcOrd="2" destOrd="0" presId="urn:microsoft.com/office/officeart/2018/2/layout/IconVerticalSolidList"/>
    <dgm:cxn modelId="{DEDDFF2E-90A9-4F99-8607-58F2B5C8FAE2}" type="presParOf" srcId="{36497DD2-03B0-49D9-8F63-8BC67D97119E}" destId="{31E3CBB9-1329-48BF-B4A7-9E979B914EE3}" srcOrd="0" destOrd="0" presId="urn:microsoft.com/office/officeart/2018/2/layout/IconVerticalSolidList"/>
    <dgm:cxn modelId="{4976329E-E20C-40AB-8633-4989F8C3B7EF}" type="presParOf" srcId="{36497DD2-03B0-49D9-8F63-8BC67D97119E}" destId="{B22E0143-C0AB-48EB-A260-EF33A9CA4B70}" srcOrd="1" destOrd="0" presId="urn:microsoft.com/office/officeart/2018/2/layout/IconVerticalSolidList"/>
    <dgm:cxn modelId="{B7CE8CAE-B465-434D-9209-C05F291929A0}" type="presParOf" srcId="{36497DD2-03B0-49D9-8F63-8BC67D97119E}" destId="{44013DCB-BDA5-4002-BEAA-9D7395868DE5}" srcOrd="2" destOrd="0" presId="urn:microsoft.com/office/officeart/2018/2/layout/IconVerticalSolidList"/>
    <dgm:cxn modelId="{66368B2E-AF4D-4969-A8B3-FB9AFF1F6703}" type="presParOf" srcId="{36497DD2-03B0-49D9-8F63-8BC67D97119E}" destId="{D201094C-E1AC-497D-B288-9425B149B241}" srcOrd="3" destOrd="0" presId="urn:microsoft.com/office/officeart/2018/2/layout/IconVerticalSolidList"/>
    <dgm:cxn modelId="{A836A41D-BA08-49AF-9DA9-F575A7A6D375}" type="presParOf" srcId="{A5D5C6D5-5BC5-4E60-B509-8A8CFCF23258}" destId="{EB20D658-EBEE-4171-9CB4-559BB44A79BF}" srcOrd="3" destOrd="0" presId="urn:microsoft.com/office/officeart/2018/2/layout/IconVerticalSolidList"/>
    <dgm:cxn modelId="{FDE1A360-9658-476A-AB8D-6E18ED698C6F}" type="presParOf" srcId="{A5D5C6D5-5BC5-4E60-B509-8A8CFCF23258}" destId="{65A85831-AC9D-46E8-8235-9C0DAA1F92D3}" srcOrd="4" destOrd="0" presId="urn:microsoft.com/office/officeart/2018/2/layout/IconVerticalSolidList"/>
    <dgm:cxn modelId="{BC0FEA96-6E75-4558-8C9F-D85CDEC14642}" type="presParOf" srcId="{65A85831-AC9D-46E8-8235-9C0DAA1F92D3}" destId="{A66F836E-4A6A-4AE9-BF4E-CB65A6877BF3}" srcOrd="0" destOrd="0" presId="urn:microsoft.com/office/officeart/2018/2/layout/IconVerticalSolidList"/>
    <dgm:cxn modelId="{F58B4452-1BFF-4BE4-B00C-84025F94DEA5}" type="presParOf" srcId="{65A85831-AC9D-46E8-8235-9C0DAA1F92D3}" destId="{96C776FB-A65A-47DB-86D0-80E9BAA78A84}" srcOrd="1" destOrd="0" presId="urn:microsoft.com/office/officeart/2018/2/layout/IconVerticalSolidList"/>
    <dgm:cxn modelId="{D64DD181-E2EA-4CD5-84AC-E8AFB348CA6D}" type="presParOf" srcId="{65A85831-AC9D-46E8-8235-9C0DAA1F92D3}" destId="{59852CE9-BF66-483D-8295-01775581B720}" srcOrd="2" destOrd="0" presId="urn:microsoft.com/office/officeart/2018/2/layout/IconVerticalSolidList"/>
    <dgm:cxn modelId="{5285D3E5-1BFA-4208-8A86-65BE8E40BE46}" type="presParOf" srcId="{65A85831-AC9D-46E8-8235-9C0DAA1F92D3}" destId="{987C7AEA-DC83-4E1D-8760-3705D531EC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5FC837-B2DB-40BC-B527-8F624296555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CD97376-A67A-45A5-95E9-9C531D0B4FE9}">
      <dgm:prSet/>
      <dgm:spPr/>
      <dgm:t>
        <a:bodyPr/>
        <a:lstStyle/>
        <a:p>
          <a:r>
            <a:rPr lang="en-US"/>
            <a:t>Cities within a similar region had similar types of dining</a:t>
          </a:r>
        </a:p>
      </dgm:t>
    </dgm:pt>
    <dgm:pt modelId="{CCC92D9F-6D50-4202-8A5F-A5E739F1EDBB}" type="parTrans" cxnId="{6A15F770-7E1C-4154-96D2-FAFFA8571404}">
      <dgm:prSet/>
      <dgm:spPr/>
      <dgm:t>
        <a:bodyPr/>
        <a:lstStyle/>
        <a:p>
          <a:endParaRPr lang="en-US"/>
        </a:p>
      </dgm:t>
    </dgm:pt>
    <dgm:pt modelId="{C4C0FB89-2661-4D8D-A146-22FAAB02FCBB}" type="sibTrans" cxnId="{6A15F770-7E1C-4154-96D2-FAFFA8571404}">
      <dgm:prSet/>
      <dgm:spPr/>
      <dgm:t>
        <a:bodyPr/>
        <a:lstStyle/>
        <a:p>
          <a:endParaRPr lang="en-US"/>
        </a:p>
      </dgm:t>
    </dgm:pt>
    <dgm:pt modelId="{1FE058FA-F765-4EAF-A9D7-1ECA62BF082F}">
      <dgm:prSet/>
      <dgm:spPr/>
      <dgm:t>
        <a:bodyPr/>
        <a:lstStyle/>
        <a:p>
          <a:r>
            <a:rPr lang="en-US"/>
            <a:t>The united states compares with western Europe</a:t>
          </a:r>
        </a:p>
      </dgm:t>
    </dgm:pt>
    <dgm:pt modelId="{A8946B0D-6480-4F76-BD0B-99A30648C1BA}" type="parTrans" cxnId="{90627524-F7C5-489C-BFA6-91FB58B9A9E9}">
      <dgm:prSet/>
      <dgm:spPr/>
      <dgm:t>
        <a:bodyPr/>
        <a:lstStyle/>
        <a:p>
          <a:endParaRPr lang="en-US"/>
        </a:p>
      </dgm:t>
    </dgm:pt>
    <dgm:pt modelId="{736079CC-B858-44E4-A68C-ADFBB437F940}" type="sibTrans" cxnId="{90627524-F7C5-489C-BFA6-91FB58B9A9E9}">
      <dgm:prSet/>
      <dgm:spPr/>
      <dgm:t>
        <a:bodyPr/>
        <a:lstStyle/>
        <a:p>
          <a:endParaRPr lang="en-US"/>
        </a:p>
      </dgm:t>
    </dgm:pt>
    <dgm:pt modelId="{0DD0356D-FEFA-40A3-AEB2-9887E29D436E}">
      <dgm:prSet/>
      <dgm:spPr/>
      <dgm:t>
        <a:bodyPr/>
        <a:lstStyle/>
        <a:p>
          <a:r>
            <a:rPr lang="en-US"/>
            <a:t>Johannesburg did not compare with any other city</a:t>
          </a:r>
        </a:p>
      </dgm:t>
    </dgm:pt>
    <dgm:pt modelId="{D7E1D13C-E328-4C02-BB00-666B626D64B6}" type="parTrans" cxnId="{B48DC532-7568-465A-B64C-2B3D279C1A42}">
      <dgm:prSet/>
      <dgm:spPr/>
      <dgm:t>
        <a:bodyPr/>
        <a:lstStyle/>
        <a:p>
          <a:endParaRPr lang="en-US"/>
        </a:p>
      </dgm:t>
    </dgm:pt>
    <dgm:pt modelId="{5A9C7DE3-4BDC-4E97-92E3-450BC8245ED3}" type="sibTrans" cxnId="{B48DC532-7568-465A-B64C-2B3D279C1A42}">
      <dgm:prSet/>
      <dgm:spPr/>
      <dgm:t>
        <a:bodyPr/>
        <a:lstStyle/>
        <a:p>
          <a:endParaRPr lang="en-US"/>
        </a:p>
      </dgm:t>
    </dgm:pt>
    <dgm:pt modelId="{6387C212-5AEA-4E49-B12B-6B1A4035382E}">
      <dgm:prSet/>
      <dgm:spPr/>
      <dgm:t>
        <a:bodyPr/>
        <a:lstStyle/>
        <a:p>
          <a:r>
            <a:rPr lang="en-US"/>
            <a:t>Sydney, Australia compares with cities in Asia</a:t>
          </a:r>
        </a:p>
      </dgm:t>
    </dgm:pt>
    <dgm:pt modelId="{AB1AA137-809A-4B5F-91FE-E3F718E9D419}" type="parTrans" cxnId="{F6185FA4-72C1-4156-8055-526AF71CB8C6}">
      <dgm:prSet/>
      <dgm:spPr/>
      <dgm:t>
        <a:bodyPr/>
        <a:lstStyle/>
        <a:p>
          <a:endParaRPr lang="en-US"/>
        </a:p>
      </dgm:t>
    </dgm:pt>
    <dgm:pt modelId="{EB28962F-DF53-49AE-ACD7-A1951E6AF541}" type="sibTrans" cxnId="{F6185FA4-72C1-4156-8055-526AF71CB8C6}">
      <dgm:prSet/>
      <dgm:spPr/>
      <dgm:t>
        <a:bodyPr/>
        <a:lstStyle/>
        <a:p>
          <a:endParaRPr lang="en-US"/>
        </a:p>
      </dgm:t>
    </dgm:pt>
    <dgm:pt modelId="{8D03492D-F483-48BB-A32F-DF87EECE5E94}" type="pres">
      <dgm:prSet presAssocID="{515FC837-B2DB-40BC-B527-8F624296555B}" presName="root" presStyleCnt="0">
        <dgm:presLayoutVars>
          <dgm:dir/>
          <dgm:resizeHandles val="exact"/>
        </dgm:presLayoutVars>
      </dgm:prSet>
      <dgm:spPr/>
    </dgm:pt>
    <dgm:pt modelId="{17D9543D-E261-4331-8561-6FFFEE28F90D}" type="pres">
      <dgm:prSet presAssocID="{0CD97376-A67A-45A5-95E9-9C531D0B4FE9}" presName="compNode" presStyleCnt="0"/>
      <dgm:spPr/>
    </dgm:pt>
    <dgm:pt modelId="{53D57CAF-F949-4139-90D7-8F4A237C89F8}" type="pres">
      <dgm:prSet presAssocID="{0CD97376-A67A-45A5-95E9-9C531D0B4FE9}" presName="bgRect" presStyleLbl="bgShp" presStyleIdx="0" presStyleCnt="4"/>
      <dgm:spPr/>
    </dgm:pt>
    <dgm:pt modelId="{0CCC34D9-BED2-46E1-ADB8-7951E036006A}" type="pres">
      <dgm:prSet presAssocID="{0CD97376-A67A-45A5-95E9-9C531D0B4F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D2555B08-A038-4897-A3A8-CB770276A505}" type="pres">
      <dgm:prSet presAssocID="{0CD97376-A67A-45A5-95E9-9C531D0B4FE9}" presName="spaceRect" presStyleCnt="0"/>
      <dgm:spPr/>
    </dgm:pt>
    <dgm:pt modelId="{81CA7803-C99F-491D-8882-DC3B5CECE8B1}" type="pres">
      <dgm:prSet presAssocID="{0CD97376-A67A-45A5-95E9-9C531D0B4FE9}" presName="parTx" presStyleLbl="revTx" presStyleIdx="0" presStyleCnt="4">
        <dgm:presLayoutVars>
          <dgm:chMax val="0"/>
          <dgm:chPref val="0"/>
        </dgm:presLayoutVars>
      </dgm:prSet>
      <dgm:spPr/>
    </dgm:pt>
    <dgm:pt modelId="{503565D4-B5ED-4A50-B3D3-0EA59DA23EC2}" type="pres">
      <dgm:prSet presAssocID="{C4C0FB89-2661-4D8D-A146-22FAAB02FCBB}" presName="sibTrans" presStyleCnt="0"/>
      <dgm:spPr/>
    </dgm:pt>
    <dgm:pt modelId="{3B0F8C8A-7123-4FDD-9287-39E19611937B}" type="pres">
      <dgm:prSet presAssocID="{1FE058FA-F765-4EAF-A9D7-1ECA62BF082F}" presName="compNode" presStyleCnt="0"/>
      <dgm:spPr/>
    </dgm:pt>
    <dgm:pt modelId="{A9CD5936-DF0F-4F93-8E35-D32391DDCBA9}" type="pres">
      <dgm:prSet presAssocID="{1FE058FA-F765-4EAF-A9D7-1ECA62BF082F}" presName="bgRect" presStyleLbl="bgShp" presStyleIdx="1" presStyleCnt="4"/>
      <dgm:spPr/>
    </dgm:pt>
    <dgm:pt modelId="{7084F601-0123-4DBA-A909-AA74857C4A61}" type="pres">
      <dgm:prSet presAssocID="{1FE058FA-F765-4EAF-A9D7-1ECA62BF082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Europe-Africa"/>
        </a:ext>
      </dgm:extLst>
    </dgm:pt>
    <dgm:pt modelId="{C989BD1F-87C9-49BA-9840-8718E27BA6A3}" type="pres">
      <dgm:prSet presAssocID="{1FE058FA-F765-4EAF-A9D7-1ECA62BF082F}" presName="spaceRect" presStyleCnt="0"/>
      <dgm:spPr/>
    </dgm:pt>
    <dgm:pt modelId="{C6351DA1-6A4E-4256-B389-90CFFA212930}" type="pres">
      <dgm:prSet presAssocID="{1FE058FA-F765-4EAF-A9D7-1ECA62BF082F}" presName="parTx" presStyleLbl="revTx" presStyleIdx="1" presStyleCnt="4">
        <dgm:presLayoutVars>
          <dgm:chMax val="0"/>
          <dgm:chPref val="0"/>
        </dgm:presLayoutVars>
      </dgm:prSet>
      <dgm:spPr/>
    </dgm:pt>
    <dgm:pt modelId="{34B4C72B-4ADE-42F6-BE95-75B3753CF8E0}" type="pres">
      <dgm:prSet presAssocID="{736079CC-B858-44E4-A68C-ADFBB437F940}" presName="sibTrans" presStyleCnt="0"/>
      <dgm:spPr/>
    </dgm:pt>
    <dgm:pt modelId="{137C3B94-AC97-45E8-A880-B52AB43A1C98}" type="pres">
      <dgm:prSet presAssocID="{0DD0356D-FEFA-40A3-AEB2-9887E29D436E}" presName="compNode" presStyleCnt="0"/>
      <dgm:spPr/>
    </dgm:pt>
    <dgm:pt modelId="{3DDCA48A-FF13-4A8D-9E8C-53EF9F0ED09E}" type="pres">
      <dgm:prSet presAssocID="{0DD0356D-FEFA-40A3-AEB2-9887E29D436E}" presName="bgRect" presStyleLbl="bgShp" presStyleIdx="2" presStyleCnt="4"/>
      <dgm:spPr/>
    </dgm:pt>
    <dgm:pt modelId="{DF6FA932-4106-4F5B-AB9B-CF2497A2619B}" type="pres">
      <dgm:prSet presAssocID="{0DD0356D-FEFA-40A3-AEB2-9887E29D436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EBF7CA3-E02E-4984-A7E0-6531C4A25A3A}" type="pres">
      <dgm:prSet presAssocID="{0DD0356D-FEFA-40A3-AEB2-9887E29D436E}" presName="spaceRect" presStyleCnt="0"/>
      <dgm:spPr/>
    </dgm:pt>
    <dgm:pt modelId="{B30FE8D4-2422-49EC-95C8-74F1DE2F47AC}" type="pres">
      <dgm:prSet presAssocID="{0DD0356D-FEFA-40A3-AEB2-9887E29D436E}" presName="parTx" presStyleLbl="revTx" presStyleIdx="2" presStyleCnt="4">
        <dgm:presLayoutVars>
          <dgm:chMax val="0"/>
          <dgm:chPref val="0"/>
        </dgm:presLayoutVars>
      </dgm:prSet>
      <dgm:spPr/>
    </dgm:pt>
    <dgm:pt modelId="{35905454-980D-4932-94E2-BF8565DC77B2}" type="pres">
      <dgm:prSet presAssocID="{5A9C7DE3-4BDC-4E97-92E3-450BC8245ED3}" presName="sibTrans" presStyleCnt="0"/>
      <dgm:spPr/>
    </dgm:pt>
    <dgm:pt modelId="{35E1E3FD-0CBF-40E0-8CA3-A26DA7FC93C2}" type="pres">
      <dgm:prSet presAssocID="{6387C212-5AEA-4E49-B12B-6B1A4035382E}" presName="compNode" presStyleCnt="0"/>
      <dgm:spPr/>
    </dgm:pt>
    <dgm:pt modelId="{1CDE47C3-D7D0-4185-BE7B-DA8B28E369E8}" type="pres">
      <dgm:prSet presAssocID="{6387C212-5AEA-4E49-B12B-6B1A4035382E}" presName="bgRect" presStyleLbl="bgShp" presStyleIdx="3" presStyleCnt="4"/>
      <dgm:spPr/>
    </dgm:pt>
    <dgm:pt modelId="{13558B88-3874-4D70-BEF4-1835C4432137}" type="pres">
      <dgm:prSet presAssocID="{6387C212-5AEA-4E49-B12B-6B1A4035382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sia-Australia"/>
        </a:ext>
      </dgm:extLst>
    </dgm:pt>
    <dgm:pt modelId="{B41AA1C0-D79A-4A71-B8C7-FB5E203695E1}" type="pres">
      <dgm:prSet presAssocID="{6387C212-5AEA-4E49-B12B-6B1A4035382E}" presName="spaceRect" presStyleCnt="0"/>
      <dgm:spPr/>
    </dgm:pt>
    <dgm:pt modelId="{FDF071CA-1EA3-422A-B7D8-4A8B1718638F}" type="pres">
      <dgm:prSet presAssocID="{6387C212-5AEA-4E49-B12B-6B1A4035382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0627524-F7C5-489C-BFA6-91FB58B9A9E9}" srcId="{515FC837-B2DB-40BC-B527-8F624296555B}" destId="{1FE058FA-F765-4EAF-A9D7-1ECA62BF082F}" srcOrd="1" destOrd="0" parTransId="{A8946B0D-6480-4F76-BD0B-99A30648C1BA}" sibTransId="{736079CC-B858-44E4-A68C-ADFBB437F940}"/>
    <dgm:cxn modelId="{B48DC532-7568-465A-B64C-2B3D279C1A42}" srcId="{515FC837-B2DB-40BC-B527-8F624296555B}" destId="{0DD0356D-FEFA-40A3-AEB2-9887E29D436E}" srcOrd="2" destOrd="0" parTransId="{D7E1D13C-E328-4C02-BB00-666B626D64B6}" sibTransId="{5A9C7DE3-4BDC-4E97-92E3-450BC8245ED3}"/>
    <dgm:cxn modelId="{D9B7C05C-D5CC-489F-A992-5BE493F3A9B8}" type="presOf" srcId="{0CD97376-A67A-45A5-95E9-9C531D0B4FE9}" destId="{81CA7803-C99F-491D-8882-DC3B5CECE8B1}" srcOrd="0" destOrd="0" presId="urn:microsoft.com/office/officeart/2018/2/layout/IconVerticalSolidList"/>
    <dgm:cxn modelId="{6A15F770-7E1C-4154-96D2-FAFFA8571404}" srcId="{515FC837-B2DB-40BC-B527-8F624296555B}" destId="{0CD97376-A67A-45A5-95E9-9C531D0B4FE9}" srcOrd="0" destOrd="0" parTransId="{CCC92D9F-6D50-4202-8A5F-A5E739F1EDBB}" sibTransId="{C4C0FB89-2661-4D8D-A146-22FAAB02FCBB}"/>
    <dgm:cxn modelId="{175EE671-22EA-497E-8A66-95866C324C32}" type="presOf" srcId="{6387C212-5AEA-4E49-B12B-6B1A4035382E}" destId="{FDF071CA-1EA3-422A-B7D8-4A8B1718638F}" srcOrd="0" destOrd="0" presId="urn:microsoft.com/office/officeart/2018/2/layout/IconVerticalSolidList"/>
    <dgm:cxn modelId="{F6185FA4-72C1-4156-8055-526AF71CB8C6}" srcId="{515FC837-B2DB-40BC-B527-8F624296555B}" destId="{6387C212-5AEA-4E49-B12B-6B1A4035382E}" srcOrd="3" destOrd="0" parTransId="{AB1AA137-809A-4B5F-91FE-E3F718E9D419}" sibTransId="{EB28962F-DF53-49AE-ACD7-A1951E6AF541}"/>
    <dgm:cxn modelId="{A9CC1FCC-F83B-402F-944F-F69BBAF87204}" type="presOf" srcId="{0DD0356D-FEFA-40A3-AEB2-9887E29D436E}" destId="{B30FE8D4-2422-49EC-95C8-74F1DE2F47AC}" srcOrd="0" destOrd="0" presId="urn:microsoft.com/office/officeart/2018/2/layout/IconVerticalSolidList"/>
    <dgm:cxn modelId="{E0496FD4-30A7-4F05-88D8-A237CB5F87B8}" type="presOf" srcId="{515FC837-B2DB-40BC-B527-8F624296555B}" destId="{8D03492D-F483-48BB-A32F-DF87EECE5E94}" srcOrd="0" destOrd="0" presId="urn:microsoft.com/office/officeart/2018/2/layout/IconVerticalSolidList"/>
    <dgm:cxn modelId="{335244F7-7BAF-4311-936B-F1B36B980414}" type="presOf" srcId="{1FE058FA-F765-4EAF-A9D7-1ECA62BF082F}" destId="{C6351DA1-6A4E-4256-B389-90CFFA212930}" srcOrd="0" destOrd="0" presId="urn:microsoft.com/office/officeart/2018/2/layout/IconVerticalSolidList"/>
    <dgm:cxn modelId="{861B779A-2C85-4885-A217-45D9C704F8EA}" type="presParOf" srcId="{8D03492D-F483-48BB-A32F-DF87EECE5E94}" destId="{17D9543D-E261-4331-8561-6FFFEE28F90D}" srcOrd="0" destOrd="0" presId="urn:microsoft.com/office/officeart/2018/2/layout/IconVerticalSolidList"/>
    <dgm:cxn modelId="{B03FE005-3595-4B95-A9A7-CF69AF1E6CED}" type="presParOf" srcId="{17D9543D-E261-4331-8561-6FFFEE28F90D}" destId="{53D57CAF-F949-4139-90D7-8F4A237C89F8}" srcOrd="0" destOrd="0" presId="urn:microsoft.com/office/officeart/2018/2/layout/IconVerticalSolidList"/>
    <dgm:cxn modelId="{901CA789-5229-4535-B6EB-7438959053B5}" type="presParOf" srcId="{17D9543D-E261-4331-8561-6FFFEE28F90D}" destId="{0CCC34D9-BED2-46E1-ADB8-7951E036006A}" srcOrd="1" destOrd="0" presId="urn:microsoft.com/office/officeart/2018/2/layout/IconVerticalSolidList"/>
    <dgm:cxn modelId="{0E98FA9A-4DB2-448E-82A1-8389035C8553}" type="presParOf" srcId="{17D9543D-E261-4331-8561-6FFFEE28F90D}" destId="{D2555B08-A038-4897-A3A8-CB770276A505}" srcOrd="2" destOrd="0" presId="urn:microsoft.com/office/officeart/2018/2/layout/IconVerticalSolidList"/>
    <dgm:cxn modelId="{88018FAC-9EF5-48DC-A6B5-EFC4FDEF317F}" type="presParOf" srcId="{17D9543D-E261-4331-8561-6FFFEE28F90D}" destId="{81CA7803-C99F-491D-8882-DC3B5CECE8B1}" srcOrd="3" destOrd="0" presId="urn:microsoft.com/office/officeart/2018/2/layout/IconVerticalSolidList"/>
    <dgm:cxn modelId="{9EB4ED2B-C661-4BE3-A144-7699F3FF4FA1}" type="presParOf" srcId="{8D03492D-F483-48BB-A32F-DF87EECE5E94}" destId="{503565D4-B5ED-4A50-B3D3-0EA59DA23EC2}" srcOrd="1" destOrd="0" presId="urn:microsoft.com/office/officeart/2018/2/layout/IconVerticalSolidList"/>
    <dgm:cxn modelId="{2D9EC9E0-F52F-4F35-AAE6-A29561516B9F}" type="presParOf" srcId="{8D03492D-F483-48BB-A32F-DF87EECE5E94}" destId="{3B0F8C8A-7123-4FDD-9287-39E19611937B}" srcOrd="2" destOrd="0" presId="urn:microsoft.com/office/officeart/2018/2/layout/IconVerticalSolidList"/>
    <dgm:cxn modelId="{2C85A138-068B-4933-B502-9A839307A47F}" type="presParOf" srcId="{3B0F8C8A-7123-4FDD-9287-39E19611937B}" destId="{A9CD5936-DF0F-4F93-8E35-D32391DDCBA9}" srcOrd="0" destOrd="0" presId="urn:microsoft.com/office/officeart/2018/2/layout/IconVerticalSolidList"/>
    <dgm:cxn modelId="{9102D3FD-408C-4A2E-BE1B-6E7E5DA89C92}" type="presParOf" srcId="{3B0F8C8A-7123-4FDD-9287-39E19611937B}" destId="{7084F601-0123-4DBA-A909-AA74857C4A61}" srcOrd="1" destOrd="0" presId="urn:microsoft.com/office/officeart/2018/2/layout/IconVerticalSolidList"/>
    <dgm:cxn modelId="{D1ADE942-0088-4A76-80E6-5C84221BB816}" type="presParOf" srcId="{3B0F8C8A-7123-4FDD-9287-39E19611937B}" destId="{C989BD1F-87C9-49BA-9840-8718E27BA6A3}" srcOrd="2" destOrd="0" presId="urn:microsoft.com/office/officeart/2018/2/layout/IconVerticalSolidList"/>
    <dgm:cxn modelId="{4D5CFC77-30C4-4404-A264-B8E6CBE9E162}" type="presParOf" srcId="{3B0F8C8A-7123-4FDD-9287-39E19611937B}" destId="{C6351DA1-6A4E-4256-B389-90CFFA212930}" srcOrd="3" destOrd="0" presId="urn:microsoft.com/office/officeart/2018/2/layout/IconVerticalSolidList"/>
    <dgm:cxn modelId="{C0F2EE5C-D411-407C-AA71-26E5296A163C}" type="presParOf" srcId="{8D03492D-F483-48BB-A32F-DF87EECE5E94}" destId="{34B4C72B-4ADE-42F6-BE95-75B3753CF8E0}" srcOrd="3" destOrd="0" presId="urn:microsoft.com/office/officeart/2018/2/layout/IconVerticalSolidList"/>
    <dgm:cxn modelId="{887BC576-3FCE-4DAD-B1A7-4AEFD9151AC1}" type="presParOf" srcId="{8D03492D-F483-48BB-A32F-DF87EECE5E94}" destId="{137C3B94-AC97-45E8-A880-B52AB43A1C98}" srcOrd="4" destOrd="0" presId="urn:microsoft.com/office/officeart/2018/2/layout/IconVerticalSolidList"/>
    <dgm:cxn modelId="{2EF5B843-B97F-4289-8312-95C66F354600}" type="presParOf" srcId="{137C3B94-AC97-45E8-A880-B52AB43A1C98}" destId="{3DDCA48A-FF13-4A8D-9E8C-53EF9F0ED09E}" srcOrd="0" destOrd="0" presId="urn:microsoft.com/office/officeart/2018/2/layout/IconVerticalSolidList"/>
    <dgm:cxn modelId="{C51C3E69-E7FD-4EBD-8681-F0F9577522CA}" type="presParOf" srcId="{137C3B94-AC97-45E8-A880-B52AB43A1C98}" destId="{DF6FA932-4106-4F5B-AB9B-CF2497A2619B}" srcOrd="1" destOrd="0" presId="urn:microsoft.com/office/officeart/2018/2/layout/IconVerticalSolidList"/>
    <dgm:cxn modelId="{A57EDFF0-95DD-4877-949B-6EC6B286E1B9}" type="presParOf" srcId="{137C3B94-AC97-45E8-A880-B52AB43A1C98}" destId="{FEBF7CA3-E02E-4984-A7E0-6531C4A25A3A}" srcOrd="2" destOrd="0" presId="urn:microsoft.com/office/officeart/2018/2/layout/IconVerticalSolidList"/>
    <dgm:cxn modelId="{2074B9BF-DF87-4DA7-AF82-F3567D693C9A}" type="presParOf" srcId="{137C3B94-AC97-45E8-A880-B52AB43A1C98}" destId="{B30FE8D4-2422-49EC-95C8-74F1DE2F47AC}" srcOrd="3" destOrd="0" presId="urn:microsoft.com/office/officeart/2018/2/layout/IconVerticalSolidList"/>
    <dgm:cxn modelId="{ED66DDBA-7527-4293-BF48-E58B371F09D8}" type="presParOf" srcId="{8D03492D-F483-48BB-A32F-DF87EECE5E94}" destId="{35905454-980D-4932-94E2-BF8565DC77B2}" srcOrd="5" destOrd="0" presId="urn:microsoft.com/office/officeart/2018/2/layout/IconVerticalSolidList"/>
    <dgm:cxn modelId="{ECD9AEEB-0980-49B4-8A9E-3829045E6C37}" type="presParOf" srcId="{8D03492D-F483-48BB-A32F-DF87EECE5E94}" destId="{35E1E3FD-0CBF-40E0-8CA3-A26DA7FC93C2}" srcOrd="6" destOrd="0" presId="urn:microsoft.com/office/officeart/2018/2/layout/IconVerticalSolidList"/>
    <dgm:cxn modelId="{3B41A15D-2A67-4155-9943-9136C87021F5}" type="presParOf" srcId="{35E1E3FD-0CBF-40E0-8CA3-A26DA7FC93C2}" destId="{1CDE47C3-D7D0-4185-BE7B-DA8B28E369E8}" srcOrd="0" destOrd="0" presId="urn:microsoft.com/office/officeart/2018/2/layout/IconVerticalSolidList"/>
    <dgm:cxn modelId="{0BD6D9B6-7F9F-44E0-8E6D-C6BC96C0E752}" type="presParOf" srcId="{35E1E3FD-0CBF-40E0-8CA3-A26DA7FC93C2}" destId="{13558B88-3874-4D70-BEF4-1835C4432137}" srcOrd="1" destOrd="0" presId="urn:microsoft.com/office/officeart/2018/2/layout/IconVerticalSolidList"/>
    <dgm:cxn modelId="{E1C2274B-FFF8-411E-9768-8062D99C07EF}" type="presParOf" srcId="{35E1E3FD-0CBF-40E0-8CA3-A26DA7FC93C2}" destId="{B41AA1C0-D79A-4A71-B8C7-FB5E203695E1}" srcOrd="2" destOrd="0" presId="urn:microsoft.com/office/officeart/2018/2/layout/IconVerticalSolidList"/>
    <dgm:cxn modelId="{60A4A4DA-2218-4AA2-8765-E37EC2CF3CCF}" type="presParOf" srcId="{35E1E3FD-0CBF-40E0-8CA3-A26DA7FC93C2}" destId="{FDF071CA-1EA3-422A-B7D8-4A8B171863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A175A-C8BE-442D-97A8-D06052FE2CD4}">
      <dsp:nvSpPr>
        <dsp:cNvPr id="0" name=""/>
        <dsp:cNvSpPr/>
      </dsp:nvSpPr>
      <dsp:spPr>
        <a:xfrm>
          <a:off x="0" y="651"/>
          <a:ext cx="6651253" cy="15249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67A6F4-0A34-4736-95B2-D486132444F5}">
      <dsp:nvSpPr>
        <dsp:cNvPr id="0" name=""/>
        <dsp:cNvSpPr/>
      </dsp:nvSpPr>
      <dsp:spPr>
        <a:xfrm>
          <a:off x="461309" y="343774"/>
          <a:ext cx="838743" cy="838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F851F-283E-4C58-9407-9DBE17BF2B53}">
      <dsp:nvSpPr>
        <dsp:cNvPr id="0" name=""/>
        <dsp:cNvSpPr/>
      </dsp:nvSpPr>
      <dsp:spPr>
        <a:xfrm>
          <a:off x="1761361" y="651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Food is an important part of traveling</a:t>
          </a:r>
        </a:p>
      </dsp:txBody>
      <dsp:txXfrm>
        <a:off x="1761361" y="651"/>
        <a:ext cx="4889891" cy="1524988"/>
      </dsp:txXfrm>
    </dsp:sp>
    <dsp:sp modelId="{DAD15EA4-49B4-4675-9C33-92979B221803}">
      <dsp:nvSpPr>
        <dsp:cNvPr id="0" name=""/>
        <dsp:cNvSpPr/>
      </dsp:nvSpPr>
      <dsp:spPr>
        <a:xfrm>
          <a:off x="0" y="1906887"/>
          <a:ext cx="6651253" cy="15249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EA5AC-7A55-49B5-989C-65825854CE19}">
      <dsp:nvSpPr>
        <dsp:cNvPr id="0" name=""/>
        <dsp:cNvSpPr/>
      </dsp:nvSpPr>
      <dsp:spPr>
        <a:xfrm>
          <a:off x="461309" y="2250010"/>
          <a:ext cx="838743" cy="838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8D9A8-F77E-46E2-A3C0-7F87F3B09050}">
      <dsp:nvSpPr>
        <dsp:cNvPr id="0" name=""/>
        <dsp:cNvSpPr/>
      </dsp:nvSpPr>
      <dsp:spPr>
        <a:xfrm>
          <a:off x="1761361" y="1906887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Travel is a significant $1.6 trillion industry</a:t>
          </a:r>
        </a:p>
      </dsp:txBody>
      <dsp:txXfrm>
        <a:off x="1761361" y="1906887"/>
        <a:ext cx="4889891" cy="1524988"/>
      </dsp:txXfrm>
    </dsp:sp>
    <dsp:sp modelId="{408A88B0-A6E4-4374-9878-97AEEFC78413}">
      <dsp:nvSpPr>
        <dsp:cNvPr id="0" name=""/>
        <dsp:cNvSpPr/>
      </dsp:nvSpPr>
      <dsp:spPr>
        <a:xfrm>
          <a:off x="0" y="3813123"/>
          <a:ext cx="6651253" cy="15249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107334-9A91-444C-8EFF-FA4B403C4886}">
      <dsp:nvSpPr>
        <dsp:cNvPr id="0" name=""/>
        <dsp:cNvSpPr/>
      </dsp:nvSpPr>
      <dsp:spPr>
        <a:xfrm>
          <a:off x="461309" y="4156246"/>
          <a:ext cx="838743" cy="838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46A29-455D-43D5-A0EF-175E224882C6}">
      <dsp:nvSpPr>
        <dsp:cNvPr id="0" name=""/>
        <dsp:cNvSpPr/>
      </dsp:nvSpPr>
      <dsp:spPr>
        <a:xfrm>
          <a:off x="1761361" y="3813123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When planning a trip, tourists want to know what to expect in terms of dining venues</a:t>
          </a:r>
        </a:p>
      </dsp:txBody>
      <dsp:txXfrm>
        <a:off x="1761361" y="3813123"/>
        <a:ext cx="4889891" cy="15249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1D4C84-4F9A-4FCB-B9C3-EE3CBBA3A50D}">
      <dsp:nvSpPr>
        <dsp:cNvPr id="0" name=""/>
        <dsp:cNvSpPr/>
      </dsp:nvSpPr>
      <dsp:spPr>
        <a:xfrm>
          <a:off x="0" y="651"/>
          <a:ext cx="6651253" cy="15249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114AB-AC8A-4B9A-9FFA-750C7EB931A4}">
      <dsp:nvSpPr>
        <dsp:cNvPr id="0" name=""/>
        <dsp:cNvSpPr/>
      </dsp:nvSpPr>
      <dsp:spPr>
        <a:xfrm>
          <a:off x="461309" y="343774"/>
          <a:ext cx="838743" cy="838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F0373-5151-4923-A685-A8F39ED34E77}">
      <dsp:nvSpPr>
        <dsp:cNvPr id="0" name=""/>
        <dsp:cNvSpPr/>
      </dsp:nvSpPr>
      <dsp:spPr>
        <a:xfrm>
          <a:off x="1761361" y="651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cluster major cities by food venue types</a:t>
          </a:r>
        </a:p>
      </dsp:txBody>
      <dsp:txXfrm>
        <a:off x="1761361" y="651"/>
        <a:ext cx="4889891" cy="1524988"/>
      </dsp:txXfrm>
    </dsp:sp>
    <dsp:sp modelId="{31E3CBB9-1329-48BF-B4A7-9E979B914EE3}">
      <dsp:nvSpPr>
        <dsp:cNvPr id="0" name=""/>
        <dsp:cNvSpPr/>
      </dsp:nvSpPr>
      <dsp:spPr>
        <a:xfrm>
          <a:off x="0" y="1906887"/>
          <a:ext cx="6651253" cy="15249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2E0143-C0AB-48EB-A260-EF33A9CA4B70}">
      <dsp:nvSpPr>
        <dsp:cNvPr id="0" name=""/>
        <dsp:cNvSpPr/>
      </dsp:nvSpPr>
      <dsp:spPr>
        <a:xfrm>
          <a:off x="461309" y="2250010"/>
          <a:ext cx="838743" cy="838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1094C-E1AC-497D-B288-9425B149B241}">
      <dsp:nvSpPr>
        <dsp:cNvPr id="0" name=""/>
        <dsp:cNvSpPr/>
      </dsp:nvSpPr>
      <dsp:spPr>
        <a:xfrm>
          <a:off x="1761361" y="1906887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Return a map of clustered cities</a:t>
          </a:r>
        </a:p>
      </dsp:txBody>
      <dsp:txXfrm>
        <a:off x="1761361" y="1906887"/>
        <a:ext cx="4889891" cy="1524988"/>
      </dsp:txXfrm>
    </dsp:sp>
    <dsp:sp modelId="{A66F836E-4A6A-4AE9-BF4E-CB65A6877BF3}">
      <dsp:nvSpPr>
        <dsp:cNvPr id="0" name=""/>
        <dsp:cNvSpPr/>
      </dsp:nvSpPr>
      <dsp:spPr>
        <a:xfrm>
          <a:off x="0" y="3813123"/>
          <a:ext cx="6651253" cy="15249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C776FB-A65A-47DB-86D0-80E9BAA78A84}">
      <dsp:nvSpPr>
        <dsp:cNvPr id="0" name=""/>
        <dsp:cNvSpPr/>
      </dsp:nvSpPr>
      <dsp:spPr>
        <a:xfrm>
          <a:off x="461309" y="4156246"/>
          <a:ext cx="838743" cy="838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C7AEA-DC83-4E1D-8760-3705D531EC96}">
      <dsp:nvSpPr>
        <dsp:cNvPr id="0" name=""/>
        <dsp:cNvSpPr/>
      </dsp:nvSpPr>
      <dsp:spPr>
        <a:xfrm>
          <a:off x="1761361" y="3813123"/>
          <a:ext cx="4889891" cy="1524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395" tIns="161395" rIns="161395" bIns="16139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Return a table of top food venue types by city</a:t>
          </a:r>
        </a:p>
      </dsp:txBody>
      <dsp:txXfrm>
        <a:off x="1761361" y="3813123"/>
        <a:ext cx="4889891" cy="15249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57CAF-F949-4139-90D7-8F4A237C89F8}">
      <dsp:nvSpPr>
        <dsp:cNvPr id="0" name=""/>
        <dsp:cNvSpPr/>
      </dsp:nvSpPr>
      <dsp:spPr>
        <a:xfrm>
          <a:off x="0" y="2215"/>
          <a:ext cx="6651253" cy="11230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C34D9-BED2-46E1-ADB8-7951E036006A}">
      <dsp:nvSpPr>
        <dsp:cNvPr id="0" name=""/>
        <dsp:cNvSpPr/>
      </dsp:nvSpPr>
      <dsp:spPr>
        <a:xfrm>
          <a:off x="339712" y="254894"/>
          <a:ext cx="617659" cy="617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A7803-C99F-491D-8882-DC3B5CECE8B1}">
      <dsp:nvSpPr>
        <dsp:cNvPr id="0" name=""/>
        <dsp:cNvSpPr/>
      </dsp:nvSpPr>
      <dsp:spPr>
        <a:xfrm>
          <a:off x="1297085" y="2215"/>
          <a:ext cx="5354167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Cities within a similar region had similar types of dining</a:t>
          </a:r>
        </a:p>
      </dsp:txBody>
      <dsp:txXfrm>
        <a:off x="1297085" y="2215"/>
        <a:ext cx="5354167" cy="1123017"/>
      </dsp:txXfrm>
    </dsp:sp>
    <dsp:sp modelId="{A9CD5936-DF0F-4F93-8E35-D32391DDCBA9}">
      <dsp:nvSpPr>
        <dsp:cNvPr id="0" name=""/>
        <dsp:cNvSpPr/>
      </dsp:nvSpPr>
      <dsp:spPr>
        <a:xfrm>
          <a:off x="0" y="1405987"/>
          <a:ext cx="6651253" cy="11230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4F601-0123-4DBA-A909-AA74857C4A61}">
      <dsp:nvSpPr>
        <dsp:cNvPr id="0" name=""/>
        <dsp:cNvSpPr/>
      </dsp:nvSpPr>
      <dsp:spPr>
        <a:xfrm>
          <a:off x="339712" y="1658666"/>
          <a:ext cx="617659" cy="617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51DA1-6A4E-4256-B389-90CFFA212930}">
      <dsp:nvSpPr>
        <dsp:cNvPr id="0" name=""/>
        <dsp:cNvSpPr/>
      </dsp:nvSpPr>
      <dsp:spPr>
        <a:xfrm>
          <a:off x="1297085" y="1405987"/>
          <a:ext cx="5354167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united states compares with western Europe</a:t>
          </a:r>
        </a:p>
      </dsp:txBody>
      <dsp:txXfrm>
        <a:off x="1297085" y="1405987"/>
        <a:ext cx="5354167" cy="1123017"/>
      </dsp:txXfrm>
    </dsp:sp>
    <dsp:sp modelId="{3DDCA48A-FF13-4A8D-9E8C-53EF9F0ED09E}">
      <dsp:nvSpPr>
        <dsp:cNvPr id="0" name=""/>
        <dsp:cNvSpPr/>
      </dsp:nvSpPr>
      <dsp:spPr>
        <a:xfrm>
          <a:off x="0" y="2809759"/>
          <a:ext cx="6651253" cy="11230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6FA932-4106-4F5B-AB9B-CF2497A2619B}">
      <dsp:nvSpPr>
        <dsp:cNvPr id="0" name=""/>
        <dsp:cNvSpPr/>
      </dsp:nvSpPr>
      <dsp:spPr>
        <a:xfrm>
          <a:off x="339712" y="3062438"/>
          <a:ext cx="617659" cy="617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FE8D4-2422-49EC-95C8-74F1DE2F47AC}">
      <dsp:nvSpPr>
        <dsp:cNvPr id="0" name=""/>
        <dsp:cNvSpPr/>
      </dsp:nvSpPr>
      <dsp:spPr>
        <a:xfrm>
          <a:off x="1297085" y="2809759"/>
          <a:ext cx="5354167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Johannesburg did not compare with any other city</a:t>
          </a:r>
        </a:p>
      </dsp:txBody>
      <dsp:txXfrm>
        <a:off x="1297085" y="2809759"/>
        <a:ext cx="5354167" cy="1123017"/>
      </dsp:txXfrm>
    </dsp:sp>
    <dsp:sp modelId="{1CDE47C3-D7D0-4185-BE7B-DA8B28E369E8}">
      <dsp:nvSpPr>
        <dsp:cNvPr id="0" name=""/>
        <dsp:cNvSpPr/>
      </dsp:nvSpPr>
      <dsp:spPr>
        <a:xfrm>
          <a:off x="0" y="4213530"/>
          <a:ext cx="6651253" cy="11230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58B88-3874-4D70-BEF4-1835C4432137}">
      <dsp:nvSpPr>
        <dsp:cNvPr id="0" name=""/>
        <dsp:cNvSpPr/>
      </dsp:nvSpPr>
      <dsp:spPr>
        <a:xfrm>
          <a:off x="339712" y="4466209"/>
          <a:ext cx="617659" cy="6176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071CA-1EA3-422A-B7D8-4A8B1718638F}">
      <dsp:nvSpPr>
        <dsp:cNvPr id="0" name=""/>
        <dsp:cNvSpPr/>
      </dsp:nvSpPr>
      <dsp:spPr>
        <a:xfrm>
          <a:off x="1297085" y="4213530"/>
          <a:ext cx="5354167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Sydney, Australia compares with cities in Asia</a:t>
          </a:r>
        </a:p>
      </dsp:txBody>
      <dsp:txXfrm>
        <a:off x="1297085" y="4213530"/>
        <a:ext cx="5354167" cy="1123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34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32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53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68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50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0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2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8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98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53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2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565C8-CF98-419D-9E65-28D5305412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3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B38BD-1348-4876-82F8-F7DF53A34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807208"/>
          </a:xfrm>
        </p:spPr>
        <p:txBody>
          <a:bodyPr anchor="b">
            <a:normAutofit/>
          </a:bodyPr>
          <a:lstStyle/>
          <a:p>
            <a:r>
              <a:rPr lang="en-US" sz="3200"/>
              <a:t>Dining Venues by 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777670-4867-45CC-96AA-024FD79B3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3968496"/>
            <a:ext cx="4023360" cy="1208141"/>
          </a:xfrm>
        </p:spPr>
        <p:txBody>
          <a:bodyPr>
            <a:normAutofit/>
          </a:bodyPr>
          <a:lstStyle/>
          <a:p>
            <a:r>
              <a:rPr lang="en-US" sz="1600"/>
              <a:t>Coursera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830377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070828-E616-4355-9C8A-A1065032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5161C6-1218-4EAF-A9E9-A319CFD76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747" y="2116753"/>
            <a:ext cx="4088106" cy="2781653"/>
          </a:xfrm>
          <a:custGeom>
            <a:avLst/>
            <a:gdLst>
              <a:gd name="connsiteX0" fmla="*/ 3362388 w 6230568"/>
              <a:gd name="connsiteY0" fmla="*/ 861 h 4239440"/>
              <a:gd name="connsiteX1" fmla="*/ 4026621 w 6230568"/>
              <a:gd name="connsiteY1" fmla="*/ 15392 h 4239440"/>
              <a:gd name="connsiteX2" fmla="*/ 5114556 w 6230568"/>
              <a:gd name="connsiteY2" fmla="*/ 34130 h 4239440"/>
              <a:gd name="connsiteX3" fmla="*/ 5776495 w 6230568"/>
              <a:gd name="connsiteY3" fmla="*/ 112905 h 4239440"/>
              <a:gd name="connsiteX4" fmla="*/ 5862918 w 6230568"/>
              <a:gd name="connsiteY4" fmla="*/ 141585 h 4239440"/>
              <a:gd name="connsiteX5" fmla="*/ 5840738 w 6230568"/>
              <a:gd name="connsiteY5" fmla="*/ 200475 h 4239440"/>
              <a:gd name="connsiteX6" fmla="*/ 5691219 w 6230568"/>
              <a:gd name="connsiteY6" fmla="*/ 216153 h 4239440"/>
              <a:gd name="connsiteX7" fmla="*/ 5773053 w 6230568"/>
              <a:gd name="connsiteY7" fmla="*/ 260130 h 4239440"/>
              <a:gd name="connsiteX8" fmla="*/ 5593324 w 6230568"/>
              <a:gd name="connsiteY8" fmla="*/ 293781 h 4239440"/>
              <a:gd name="connsiteX9" fmla="*/ 5617033 w 6230568"/>
              <a:gd name="connsiteY9" fmla="*/ 317108 h 4239440"/>
              <a:gd name="connsiteX10" fmla="*/ 5641124 w 6230568"/>
              <a:gd name="connsiteY10" fmla="*/ 339287 h 4239440"/>
              <a:gd name="connsiteX11" fmla="*/ 5299256 w 6230568"/>
              <a:gd name="connsiteY11" fmla="*/ 396265 h 4239440"/>
              <a:gd name="connsiteX12" fmla="*/ 5703073 w 6230568"/>
              <a:gd name="connsiteY12" fmla="*/ 500661 h 4239440"/>
              <a:gd name="connsiteX13" fmla="*/ 5629652 w 6230568"/>
              <a:gd name="connsiteY13" fmla="*/ 556874 h 4239440"/>
              <a:gd name="connsiteX14" fmla="*/ 5862918 w 6230568"/>
              <a:gd name="connsiteY14" fmla="*/ 645591 h 4239440"/>
              <a:gd name="connsiteX15" fmla="*/ 6052207 w 6230568"/>
              <a:gd name="connsiteY15" fmla="*/ 756106 h 4239440"/>
              <a:gd name="connsiteX16" fmla="*/ 6158515 w 6230568"/>
              <a:gd name="connsiteY16" fmla="*/ 901419 h 4239440"/>
              <a:gd name="connsiteX17" fmla="*/ 6195990 w 6230568"/>
              <a:gd name="connsiteY17" fmla="*/ 966427 h 4239440"/>
              <a:gd name="connsiteX18" fmla="*/ 6229642 w 6230568"/>
              <a:gd name="connsiteY18" fmla="*/ 1034878 h 4239440"/>
              <a:gd name="connsiteX19" fmla="*/ 6171516 w 6230568"/>
              <a:gd name="connsiteY19" fmla="*/ 1102946 h 4239440"/>
              <a:gd name="connsiteX20" fmla="*/ 6133659 w 6230568"/>
              <a:gd name="connsiteY20" fmla="*/ 1185545 h 4239440"/>
              <a:gd name="connsiteX21" fmla="*/ 6168458 w 6230568"/>
              <a:gd name="connsiteY21" fmla="*/ 1234110 h 4239440"/>
              <a:gd name="connsiteX22" fmla="*/ 6169222 w 6230568"/>
              <a:gd name="connsiteY22" fmla="*/ 1342712 h 4239440"/>
              <a:gd name="connsiteX23" fmla="*/ 6145131 w 6230568"/>
              <a:gd name="connsiteY23" fmla="*/ 1393954 h 4239440"/>
              <a:gd name="connsiteX24" fmla="*/ 6071709 w 6230568"/>
              <a:gd name="connsiteY24" fmla="*/ 1505233 h 4239440"/>
              <a:gd name="connsiteX25" fmla="*/ 6009378 w 6230568"/>
              <a:gd name="connsiteY25" fmla="*/ 1530089 h 4239440"/>
              <a:gd name="connsiteX26" fmla="*/ 6015879 w 6230568"/>
              <a:gd name="connsiteY26" fmla="*/ 1979030 h 4239440"/>
              <a:gd name="connsiteX27" fmla="*/ 6061385 w 6230568"/>
              <a:gd name="connsiteY27" fmla="*/ 2196234 h 4239440"/>
              <a:gd name="connsiteX28" fmla="*/ 6029263 w 6230568"/>
              <a:gd name="connsiteY28" fmla="*/ 2440972 h 4239440"/>
              <a:gd name="connsiteX29" fmla="*/ 6135571 w 6230568"/>
              <a:gd name="connsiteY29" fmla="*/ 2621848 h 4239440"/>
              <a:gd name="connsiteX30" fmla="*/ 6091594 w 6230568"/>
              <a:gd name="connsiteY30" fmla="*/ 2691446 h 4239440"/>
              <a:gd name="connsiteX31" fmla="*/ 6215493 w 6230568"/>
              <a:gd name="connsiteY31" fmla="*/ 2769456 h 4239440"/>
              <a:gd name="connsiteX32" fmla="*/ 6100389 w 6230568"/>
              <a:gd name="connsiteY32" fmla="*/ 2880352 h 4239440"/>
              <a:gd name="connsiteX33" fmla="*/ 5909953 w 6230568"/>
              <a:gd name="connsiteY33" fmla="*/ 3053963 h 4239440"/>
              <a:gd name="connsiteX34" fmla="*/ 5741696 w 6230568"/>
              <a:gd name="connsiteY34" fmla="*/ 3798118 h 4239440"/>
              <a:gd name="connsiteX35" fmla="*/ 5493899 w 6230568"/>
              <a:gd name="connsiteY35" fmla="*/ 4026795 h 4239440"/>
              <a:gd name="connsiteX36" fmla="*/ 3773471 w 6230568"/>
              <a:gd name="connsiteY36" fmla="*/ 4239028 h 4239440"/>
              <a:gd name="connsiteX37" fmla="*/ 2569285 w 6230568"/>
              <a:gd name="connsiteY37" fmla="*/ 4103275 h 4239440"/>
              <a:gd name="connsiteX38" fmla="*/ 2693948 w 6230568"/>
              <a:gd name="connsiteY38" fmla="*/ 4061593 h 4239440"/>
              <a:gd name="connsiteX39" fmla="*/ 2588788 w 6230568"/>
              <a:gd name="connsiteY39" fmla="*/ 4062358 h 4239440"/>
              <a:gd name="connsiteX40" fmla="*/ 2300073 w 6230568"/>
              <a:gd name="connsiteY40" fmla="*/ 4008822 h 4239440"/>
              <a:gd name="connsiteX41" fmla="*/ 1508500 w 6230568"/>
              <a:gd name="connsiteY41" fmla="*/ 3798118 h 4239440"/>
              <a:gd name="connsiteX42" fmla="*/ 1061089 w 6230568"/>
              <a:gd name="connsiteY42" fmla="*/ 3697546 h 4239440"/>
              <a:gd name="connsiteX43" fmla="*/ 939102 w 6230568"/>
              <a:gd name="connsiteY43" fmla="*/ 3648216 h 4239440"/>
              <a:gd name="connsiteX44" fmla="*/ 1243495 w 6230568"/>
              <a:gd name="connsiteY44" fmla="*/ 3624890 h 4239440"/>
              <a:gd name="connsiteX45" fmla="*/ 1083651 w 6230568"/>
              <a:gd name="connsiteY45" fmla="*/ 3595827 h 4239440"/>
              <a:gd name="connsiteX46" fmla="*/ 966636 w 6230568"/>
              <a:gd name="connsiteY46" fmla="*/ 3605770 h 4239440"/>
              <a:gd name="connsiteX47" fmla="*/ 885566 w 6230568"/>
              <a:gd name="connsiteY47" fmla="*/ 3609976 h 4239440"/>
              <a:gd name="connsiteX48" fmla="*/ 641976 w 6230568"/>
              <a:gd name="connsiteY48" fmla="*/ 3567912 h 4239440"/>
              <a:gd name="connsiteX49" fmla="*/ 399533 w 6230568"/>
              <a:gd name="connsiteY49" fmla="*/ 3583590 h 4239440"/>
              <a:gd name="connsiteX50" fmla="*/ 409093 w 6230568"/>
              <a:gd name="connsiteY50" fmla="*/ 3548792 h 4239440"/>
              <a:gd name="connsiteX51" fmla="*/ 792642 w 6230568"/>
              <a:gd name="connsiteY51" fmla="*/ 3417628 h 4239440"/>
              <a:gd name="connsiteX52" fmla="*/ 771610 w 6230568"/>
              <a:gd name="connsiteY52" fmla="*/ 3345736 h 4239440"/>
              <a:gd name="connsiteX53" fmla="*/ 945986 w 6230568"/>
              <a:gd name="connsiteY53" fmla="*/ 3317056 h 4239440"/>
              <a:gd name="connsiteX54" fmla="*/ 892449 w 6230568"/>
              <a:gd name="connsiteY54" fmla="*/ 3285316 h 4239440"/>
              <a:gd name="connsiteX55" fmla="*/ 949045 w 6230568"/>
              <a:gd name="connsiteY55" fmla="*/ 3262755 h 4239440"/>
              <a:gd name="connsiteX56" fmla="*/ 1252673 w 6230568"/>
              <a:gd name="connsiteY56" fmla="*/ 3200041 h 4239440"/>
              <a:gd name="connsiteX57" fmla="*/ 388825 w 6230568"/>
              <a:gd name="connsiteY57" fmla="*/ 3176714 h 4239440"/>
              <a:gd name="connsiteX58" fmla="*/ 127644 w 6230568"/>
              <a:gd name="connsiteY58" fmla="*/ 3111323 h 4239440"/>
              <a:gd name="connsiteX59" fmla="*/ 437008 w 6230568"/>
              <a:gd name="connsiteY59" fmla="*/ 2921652 h 4239440"/>
              <a:gd name="connsiteX60" fmla="*/ 601441 w 6230568"/>
              <a:gd name="connsiteY60" fmla="*/ 2840965 h 4239440"/>
              <a:gd name="connsiteX61" fmla="*/ 330700 w 6230568"/>
              <a:gd name="connsiteY61" fmla="*/ 2859320 h 4239440"/>
              <a:gd name="connsiteX62" fmla="*/ 534521 w 6230568"/>
              <a:gd name="connsiteY62" fmla="*/ 2720126 h 4239440"/>
              <a:gd name="connsiteX63" fmla="*/ 492839 w 6230568"/>
              <a:gd name="connsiteY63" fmla="*/ 2694505 h 4239440"/>
              <a:gd name="connsiteX64" fmla="*/ 416358 w 6230568"/>
              <a:gd name="connsiteY64" fmla="*/ 2677297 h 4239440"/>
              <a:gd name="connsiteX65" fmla="*/ 761285 w 6230568"/>
              <a:gd name="connsiteY65" fmla="*/ 2589726 h 4239440"/>
              <a:gd name="connsiteX66" fmla="*/ 664920 w 6230568"/>
              <a:gd name="connsiteY66" fmla="*/ 2466593 h 4239440"/>
              <a:gd name="connsiteX67" fmla="*/ 740253 w 6230568"/>
              <a:gd name="connsiteY67" fmla="*/ 2438677 h 4239440"/>
              <a:gd name="connsiteX68" fmla="*/ 650006 w 6230568"/>
              <a:gd name="connsiteY68" fmla="*/ 2435236 h 4239440"/>
              <a:gd name="connsiteX69" fmla="*/ 578879 w 6230568"/>
              <a:gd name="connsiteY69" fmla="*/ 2435618 h 4239440"/>
              <a:gd name="connsiteX70" fmla="*/ 451157 w 6230568"/>
              <a:gd name="connsiteY70" fmla="*/ 2404644 h 4239440"/>
              <a:gd name="connsiteX71" fmla="*/ 2216 w 6230568"/>
              <a:gd name="connsiteY71" fmla="*/ 2456650 h 4239440"/>
              <a:gd name="connsiteX72" fmla="*/ 97052 w 6230568"/>
              <a:gd name="connsiteY72" fmla="*/ 2383611 h 4239440"/>
              <a:gd name="connsiteX73" fmla="*/ 210626 w 6230568"/>
              <a:gd name="connsiteY73" fmla="*/ 2341930 h 4239440"/>
              <a:gd name="connsiteX74" fmla="*/ 57282 w 6230568"/>
              <a:gd name="connsiteY74" fmla="*/ 2319750 h 4239440"/>
              <a:gd name="connsiteX75" fmla="*/ 365499 w 6230568"/>
              <a:gd name="connsiteY75" fmla="*/ 2250153 h 4239440"/>
              <a:gd name="connsiteX76" fmla="*/ 290548 w 6230568"/>
              <a:gd name="connsiteY76" fmla="*/ 2187821 h 4239440"/>
              <a:gd name="connsiteX77" fmla="*/ 482896 w 6230568"/>
              <a:gd name="connsiteY77" fmla="*/ 1906755 h 4239440"/>
              <a:gd name="connsiteX78" fmla="*/ 867211 w 6230568"/>
              <a:gd name="connsiteY78" fmla="*/ 1747294 h 4239440"/>
              <a:gd name="connsiteX79" fmla="*/ 1063766 w 6230568"/>
              <a:gd name="connsiteY79" fmla="*/ 1734674 h 4239440"/>
              <a:gd name="connsiteX80" fmla="*/ 1008701 w 6230568"/>
              <a:gd name="connsiteY80" fmla="*/ 1683432 h 4239440"/>
              <a:gd name="connsiteX81" fmla="*/ 1152865 w 6230568"/>
              <a:gd name="connsiteY81" fmla="*/ 1394719 h 4239440"/>
              <a:gd name="connsiteX82" fmla="*/ 998376 w 6230568"/>
              <a:gd name="connsiteY82" fmla="*/ 1411927 h 4239440"/>
              <a:gd name="connsiteX83" fmla="*/ 206419 w 6230568"/>
              <a:gd name="connsiteY83" fmla="*/ 1424164 h 4239440"/>
              <a:gd name="connsiteX84" fmla="*/ 128027 w 6230568"/>
              <a:gd name="connsiteY84" fmla="*/ 1413074 h 4239440"/>
              <a:gd name="connsiteX85" fmla="*/ 672950 w 6230568"/>
              <a:gd name="connsiteY85" fmla="*/ 1268143 h 4239440"/>
              <a:gd name="connsiteX86" fmla="*/ 457658 w 6230568"/>
              <a:gd name="connsiteY86" fmla="*/ 1229138 h 4239440"/>
              <a:gd name="connsiteX87" fmla="*/ 407945 w 6230568"/>
              <a:gd name="connsiteY87" fmla="*/ 1213459 h 4239440"/>
              <a:gd name="connsiteX88" fmla="*/ 453451 w 6230568"/>
              <a:gd name="connsiteY88" fmla="*/ 1172924 h 4239440"/>
              <a:gd name="connsiteX89" fmla="*/ 568172 w 6230568"/>
              <a:gd name="connsiteY89" fmla="*/ 1132007 h 4239440"/>
              <a:gd name="connsiteX90" fmla="*/ 255367 w 6230568"/>
              <a:gd name="connsiteY90" fmla="*/ 1190898 h 4239440"/>
              <a:gd name="connsiteX91" fmla="*/ 277546 w 6230568"/>
              <a:gd name="connsiteY91" fmla="*/ 1128567 h 4239440"/>
              <a:gd name="connsiteX92" fmla="*/ 246572 w 6230568"/>
              <a:gd name="connsiteY92" fmla="*/ 1072353 h 4239440"/>
              <a:gd name="connsiteX93" fmla="*/ 422859 w 6230568"/>
              <a:gd name="connsiteY93" fmla="*/ 1000078 h 4239440"/>
              <a:gd name="connsiteX94" fmla="*/ 668362 w 6230568"/>
              <a:gd name="connsiteY94" fmla="*/ 858972 h 4239440"/>
              <a:gd name="connsiteX95" fmla="*/ 914629 w 6230568"/>
              <a:gd name="connsiteY95" fmla="*/ 768725 h 4239440"/>
              <a:gd name="connsiteX96" fmla="*/ 1117684 w 6230568"/>
              <a:gd name="connsiteY96" fmla="*/ 688420 h 4239440"/>
              <a:gd name="connsiteX97" fmla="*/ 928778 w 6230568"/>
              <a:gd name="connsiteY97" fmla="*/ 701040 h 4239440"/>
              <a:gd name="connsiteX98" fmla="*/ 1243877 w 6230568"/>
              <a:gd name="connsiteY98" fmla="*/ 574464 h 4239440"/>
              <a:gd name="connsiteX99" fmla="*/ 1291678 w 6230568"/>
              <a:gd name="connsiteY99" fmla="*/ 566434 h 4239440"/>
              <a:gd name="connsiteX100" fmla="*/ 1797596 w 6230568"/>
              <a:gd name="connsiteY100" fmla="*/ 476952 h 4239440"/>
              <a:gd name="connsiteX101" fmla="*/ 1895491 w 6230568"/>
              <a:gd name="connsiteY101" fmla="*/ 432593 h 4239440"/>
              <a:gd name="connsiteX102" fmla="*/ 1782682 w 6230568"/>
              <a:gd name="connsiteY102" fmla="*/ 423033 h 4239440"/>
              <a:gd name="connsiteX103" fmla="*/ 1406781 w 6230568"/>
              <a:gd name="connsiteY103" fmla="*/ 449419 h 4239440"/>
              <a:gd name="connsiteX104" fmla="*/ 1662226 w 6230568"/>
              <a:gd name="connsiteY104" fmla="*/ 393970 h 4239440"/>
              <a:gd name="connsiteX105" fmla="*/ 1383837 w 6230568"/>
              <a:gd name="connsiteY105" fmla="*/ 376762 h 4239440"/>
              <a:gd name="connsiteX106" fmla="*/ 1318063 w 6230568"/>
              <a:gd name="connsiteY106" fmla="*/ 333168 h 4239440"/>
              <a:gd name="connsiteX107" fmla="*/ 1365099 w 6230568"/>
              <a:gd name="connsiteY107" fmla="*/ 290722 h 4239440"/>
              <a:gd name="connsiteX108" fmla="*/ 1536798 w 6230568"/>
              <a:gd name="connsiteY108" fmla="*/ 244069 h 4239440"/>
              <a:gd name="connsiteX109" fmla="*/ 1711938 w 6230568"/>
              <a:gd name="connsiteY109" fmla="*/ 175619 h 4239440"/>
              <a:gd name="connsiteX110" fmla="*/ 2273687 w 6230568"/>
              <a:gd name="connsiteY110" fmla="*/ 78488 h 4239440"/>
              <a:gd name="connsiteX111" fmla="*/ 2646913 w 6230568"/>
              <a:gd name="connsiteY111" fmla="*/ 46749 h 4239440"/>
              <a:gd name="connsiteX112" fmla="*/ 3362388 w 6230568"/>
              <a:gd name="connsiteY112" fmla="*/ 861 h 423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230568" h="4239440">
                <a:moveTo>
                  <a:pt x="3362388" y="861"/>
                </a:moveTo>
                <a:cubicBezTo>
                  <a:pt x="3584946" y="-3346"/>
                  <a:pt x="3805210" y="8891"/>
                  <a:pt x="4026621" y="15392"/>
                </a:cubicBezTo>
                <a:cubicBezTo>
                  <a:pt x="4388374" y="26482"/>
                  <a:pt x="4752039" y="26099"/>
                  <a:pt x="5114556" y="34130"/>
                </a:cubicBezTo>
                <a:cubicBezTo>
                  <a:pt x="5340556" y="39101"/>
                  <a:pt x="5563879" y="57074"/>
                  <a:pt x="5776495" y="112905"/>
                </a:cubicBezTo>
                <a:cubicBezTo>
                  <a:pt x="5806322" y="120935"/>
                  <a:pt x="5839973" y="122465"/>
                  <a:pt x="5862918" y="141585"/>
                </a:cubicBezTo>
                <a:cubicBezTo>
                  <a:pt x="5888539" y="162999"/>
                  <a:pt x="5878214" y="194356"/>
                  <a:pt x="5840738" y="200475"/>
                </a:cubicBezTo>
                <a:cubicBezTo>
                  <a:pt x="5792938" y="208505"/>
                  <a:pt x="5743991" y="210800"/>
                  <a:pt x="5691219" y="216153"/>
                </a:cubicBezTo>
                <a:cubicBezTo>
                  <a:pt x="5711486" y="245598"/>
                  <a:pt x="5760434" y="223419"/>
                  <a:pt x="5773053" y="260130"/>
                </a:cubicBezTo>
                <a:cubicBezTo>
                  <a:pt x="5716458" y="285368"/>
                  <a:pt x="5648008" y="268925"/>
                  <a:pt x="5593324" y="293781"/>
                </a:cubicBezTo>
                <a:cubicBezTo>
                  <a:pt x="5594854" y="310989"/>
                  <a:pt x="5607090" y="312519"/>
                  <a:pt x="5617033" y="317108"/>
                </a:cubicBezTo>
                <a:cubicBezTo>
                  <a:pt x="5626976" y="321314"/>
                  <a:pt x="5651831" y="315196"/>
                  <a:pt x="5641124" y="339287"/>
                </a:cubicBezTo>
                <a:cubicBezTo>
                  <a:pt x="5527551" y="353818"/>
                  <a:pt x="5418949" y="403148"/>
                  <a:pt x="5299256" y="396265"/>
                </a:cubicBezTo>
                <a:cubicBezTo>
                  <a:pt x="5447247" y="409649"/>
                  <a:pt x="5572292" y="464333"/>
                  <a:pt x="5703073" y="500661"/>
                </a:cubicBezTo>
                <a:cubicBezTo>
                  <a:pt x="5697720" y="543490"/>
                  <a:pt x="5644949" y="526282"/>
                  <a:pt x="5629652" y="556874"/>
                </a:cubicBezTo>
                <a:cubicBezTo>
                  <a:pt x="5713398" y="578288"/>
                  <a:pt x="5793703" y="603527"/>
                  <a:pt x="5862918" y="645591"/>
                </a:cubicBezTo>
                <a:cubicBezTo>
                  <a:pt x="5925250" y="683449"/>
                  <a:pt x="5984521" y="725131"/>
                  <a:pt x="6052207" y="756106"/>
                </a:cubicBezTo>
                <a:cubicBezTo>
                  <a:pt x="6123334" y="788611"/>
                  <a:pt x="6166545" y="830293"/>
                  <a:pt x="6158515" y="901419"/>
                </a:cubicBezTo>
                <a:cubicBezTo>
                  <a:pt x="6155073" y="930482"/>
                  <a:pt x="6164251" y="954955"/>
                  <a:pt x="6195990" y="966427"/>
                </a:cubicBezTo>
                <a:cubicBezTo>
                  <a:pt x="6235378" y="980576"/>
                  <a:pt x="6231172" y="1001990"/>
                  <a:pt x="6229642" y="1034878"/>
                </a:cubicBezTo>
                <a:cubicBezTo>
                  <a:pt x="6227347" y="1074265"/>
                  <a:pt x="6207080" y="1089562"/>
                  <a:pt x="6171516" y="1102946"/>
                </a:cubicBezTo>
                <a:cubicBezTo>
                  <a:pt x="6120657" y="1121682"/>
                  <a:pt x="6120274" y="1150745"/>
                  <a:pt x="6133659" y="1185545"/>
                </a:cubicBezTo>
                <a:cubicBezTo>
                  <a:pt x="6140925" y="1204664"/>
                  <a:pt x="6152014" y="1219961"/>
                  <a:pt x="6168458" y="1234110"/>
                </a:cubicBezTo>
                <a:cubicBezTo>
                  <a:pt x="6225435" y="1283439"/>
                  <a:pt x="6225053" y="1284204"/>
                  <a:pt x="6169222" y="1342712"/>
                </a:cubicBezTo>
                <a:cubicBezTo>
                  <a:pt x="6154308" y="1358390"/>
                  <a:pt x="6138247" y="1368715"/>
                  <a:pt x="6145131" y="1393954"/>
                </a:cubicBezTo>
                <a:cubicBezTo>
                  <a:pt x="6168458" y="1477700"/>
                  <a:pt x="6165398" y="1477700"/>
                  <a:pt x="6071709" y="1505233"/>
                </a:cubicBezTo>
                <a:cubicBezTo>
                  <a:pt x="6050295" y="1511734"/>
                  <a:pt x="6021615" y="1505998"/>
                  <a:pt x="6009378" y="1530089"/>
                </a:cubicBezTo>
                <a:cubicBezTo>
                  <a:pt x="6017026" y="1547680"/>
                  <a:pt x="5999053" y="1972146"/>
                  <a:pt x="6015879" y="1979030"/>
                </a:cubicBezTo>
                <a:cubicBezTo>
                  <a:pt x="6147425" y="2032948"/>
                  <a:pt x="6163868" y="2096427"/>
                  <a:pt x="6061385" y="2196234"/>
                </a:cubicBezTo>
                <a:cubicBezTo>
                  <a:pt x="5992552" y="2263155"/>
                  <a:pt x="6000582" y="2372522"/>
                  <a:pt x="6029263" y="2440972"/>
                </a:cubicBezTo>
                <a:cubicBezTo>
                  <a:pt x="6137482" y="2471182"/>
                  <a:pt x="6113774" y="2551486"/>
                  <a:pt x="6135571" y="2621848"/>
                </a:cubicBezTo>
                <a:cubicBezTo>
                  <a:pt x="6151632" y="2674620"/>
                  <a:pt x="6088535" y="2667354"/>
                  <a:pt x="6091594" y="2691446"/>
                </a:cubicBezTo>
                <a:cubicBezTo>
                  <a:pt x="6131364" y="2720508"/>
                  <a:pt x="6184518" y="2729686"/>
                  <a:pt x="6215493" y="2769456"/>
                </a:cubicBezTo>
                <a:cubicBezTo>
                  <a:pt x="6159662" y="2798518"/>
                  <a:pt x="6131364" y="2839435"/>
                  <a:pt x="6100389" y="2880352"/>
                </a:cubicBezTo>
                <a:cubicBezTo>
                  <a:pt x="6050295" y="2946890"/>
                  <a:pt x="5982227" y="3003103"/>
                  <a:pt x="5909953" y="3053963"/>
                </a:cubicBezTo>
                <a:cubicBezTo>
                  <a:pt x="5873243" y="3408068"/>
                  <a:pt x="5754698" y="3779763"/>
                  <a:pt x="5741696" y="3798118"/>
                </a:cubicBezTo>
                <a:cubicBezTo>
                  <a:pt x="5688160" y="3792764"/>
                  <a:pt x="5584146" y="4006910"/>
                  <a:pt x="5493899" y="4026795"/>
                </a:cubicBezTo>
                <a:cubicBezTo>
                  <a:pt x="5399063" y="4048592"/>
                  <a:pt x="3988763" y="4249736"/>
                  <a:pt x="3773471" y="4239028"/>
                </a:cubicBezTo>
                <a:cubicBezTo>
                  <a:pt x="2603319" y="4182050"/>
                  <a:pt x="2569285" y="4103275"/>
                  <a:pt x="2569285" y="4103275"/>
                </a:cubicBezTo>
                <a:cubicBezTo>
                  <a:pt x="2569285" y="4103275"/>
                  <a:pt x="2635823" y="4083773"/>
                  <a:pt x="2693948" y="4061593"/>
                </a:cubicBezTo>
                <a:cubicBezTo>
                  <a:pt x="2658767" y="4062741"/>
                  <a:pt x="2623587" y="4063505"/>
                  <a:pt x="2588788" y="4062358"/>
                </a:cubicBezTo>
                <a:cubicBezTo>
                  <a:pt x="2319193" y="4054328"/>
                  <a:pt x="2565461" y="4039414"/>
                  <a:pt x="2300073" y="4008822"/>
                </a:cubicBezTo>
                <a:cubicBezTo>
                  <a:pt x="1852280" y="3957198"/>
                  <a:pt x="1919582" y="3943813"/>
                  <a:pt x="1508500" y="3798118"/>
                </a:cubicBezTo>
                <a:cubicBezTo>
                  <a:pt x="1472171" y="3785116"/>
                  <a:pt x="1217109" y="3706342"/>
                  <a:pt x="1061089" y="3697546"/>
                </a:cubicBezTo>
                <a:cubicBezTo>
                  <a:pt x="1019790" y="3695252"/>
                  <a:pt x="974667" y="3696017"/>
                  <a:pt x="939102" y="3648216"/>
                </a:cubicBezTo>
                <a:cubicBezTo>
                  <a:pt x="1048088" y="3649746"/>
                  <a:pt x="1141776" y="3649746"/>
                  <a:pt x="1243495" y="3624890"/>
                </a:cubicBezTo>
                <a:cubicBezTo>
                  <a:pt x="1189194" y="3590473"/>
                  <a:pt x="1126862" y="3619919"/>
                  <a:pt x="1083651" y="3595827"/>
                </a:cubicBezTo>
                <a:cubicBezTo>
                  <a:pt x="1043116" y="3573648"/>
                  <a:pt x="1007935" y="3570589"/>
                  <a:pt x="966636" y="3605770"/>
                </a:cubicBezTo>
                <a:cubicBezTo>
                  <a:pt x="945221" y="3624125"/>
                  <a:pt x="907363" y="3620683"/>
                  <a:pt x="885566" y="3609976"/>
                </a:cubicBezTo>
                <a:cubicBezTo>
                  <a:pt x="768933" y="3552233"/>
                  <a:pt x="771610" y="3552998"/>
                  <a:pt x="641976" y="3567912"/>
                </a:cubicBezTo>
                <a:cubicBezTo>
                  <a:pt x="559377" y="3577089"/>
                  <a:pt x="475248" y="3593533"/>
                  <a:pt x="399533" y="3583590"/>
                </a:cubicBezTo>
                <a:cubicBezTo>
                  <a:pt x="389973" y="3561793"/>
                  <a:pt x="398385" y="3551851"/>
                  <a:pt x="409093" y="3548792"/>
                </a:cubicBezTo>
                <a:cubicBezTo>
                  <a:pt x="583468" y="3501374"/>
                  <a:pt x="615972" y="3447073"/>
                  <a:pt x="792642" y="3417628"/>
                </a:cubicBezTo>
                <a:cubicBezTo>
                  <a:pt x="805644" y="3384359"/>
                  <a:pt x="741400" y="3378622"/>
                  <a:pt x="771610" y="3345736"/>
                </a:cubicBezTo>
                <a:cubicBezTo>
                  <a:pt x="826676" y="3320115"/>
                  <a:pt x="891302" y="3350325"/>
                  <a:pt x="945986" y="3317056"/>
                </a:cubicBezTo>
                <a:cubicBezTo>
                  <a:pt x="936426" y="3293347"/>
                  <a:pt x="890537" y="3310555"/>
                  <a:pt x="892449" y="3285316"/>
                </a:cubicBezTo>
                <a:cubicBezTo>
                  <a:pt x="894744" y="3256254"/>
                  <a:pt x="926866" y="3260843"/>
                  <a:pt x="949045" y="3262755"/>
                </a:cubicBezTo>
                <a:cubicBezTo>
                  <a:pt x="1056500" y="3272697"/>
                  <a:pt x="1149806" y="3218396"/>
                  <a:pt x="1252673" y="3200041"/>
                </a:cubicBezTo>
                <a:cubicBezTo>
                  <a:pt x="1142923" y="3154152"/>
                  <a:pt x="503164" y="3190863"/>
                  <a:pt x="388825" y="3176714"/>
                </a:cubicBezTo>
                <a:cubicBezTo>
                  <a:pt x="269133" y="3162183"/>
                  <a:pt x="78697" y="3123560"/>
                  <a:pt x="127644" y="3111323"/>
                </a:cubicBezTo>
                <a:cubicBezTo>
                  <a:pt x="183093" y="3097175"/>
                  <a:pt x="380795" y="2929300"/>
                  <a:pt x="437008" y="2921652"/>
                </a:cubicBezTo>
                <a:cubicBezTo>
                  <a:pt x="502399" y="2912857"/>
                  <a:pt x="515401" y="2901002"/>
                  <a:pt x="601441" y="2840965"/>
                </a:cubicBezTo>
                <a:cubicBezTo>
                  <a:pt x="658037" y="2801577"/>
                  <a:pt x="422477" y="2887235"/>
                  <a:pt x="330700" y="2859320"/>
                </a:cubicBezTo>
                <a:cubicBezTo>
                  <a:pt x="297049" y="2848995"/>
                  <a:pt x="534521" y="2740010"/>
                  <a:pt x="534521" y="2720126"/>
                </a:cubicBezTo>
                <a:cubicBezTo>
                  <a:pt x="534521" y="2699093"/>
                  <a:pt x="513106" y="2694505"/>
                  <a:pt x="492839" y="2694505"/>
                </a:cubicBezTo>
                <a:cubicBezTo>
                  <a:pt x="447715" y="2694505"/>
                  <a:pt x="461482" y="2676149"/>
                  <a:pt x="416358" y="2677297"/>
                </a:cubicBezTo>
                <a:cubicBezTo>
                  <a:pt x="548670" y="2624143"/>
                  <a:pt x="630504" y="2638292"/>
                  <a:pt x="761285" y="2589726"/>
                </a:cubicBezTo>
                <a:cubicBezTo>
                  <a:pt x="825147" y="2566017"/>
                  <a:pt x="599147" y="2487242"/>
                  <a:pt x="664920" y="2466593"/>
                </a:cubicBezTo>
                <a:cubicBezTo>
                  <a:pt x="689776" y="2458562"/>
                  <a:pt x="723045" y="2466975"/>
                  <a:pt x="740253" y="2438677"/>
                </a:cubicBezTo>
                <a:cubicBezTo>
                  <a:pt x="713103" y="2416116"/>
                  <a:pt x="677157" y="2426058"/>
                  <a:pt x="650006" y="2435236"/>
                </a:cubicBezTo>
                <a:cubicBezTo>
                  <a:pt x="580791" y="2458945"/>
                  <a:pt x="585763" y="2453209"/>
                  <a:pt x="578879" y="2435618"/>
                </a:cubicBezTo>
                <a:cubicBezTo>
                  <a:pt x="556318" y="2375581"/>
                  <a:pt x="500487" y="2394701"/>
                  <a:pt x="451157" y="2404644"/>
                </a:cubicBezTo>
                <a:cubicBezTo>
                  <a:pt x="302020" y="2434471"/>
                  <a:pt x="150971" y="2426058"/>
                  <a:pt x="2216" y="2456650"/>
                </a:cubicBezTo>
                <a:cubicBezTo>
                  <a:pt x="-13844" y="2460092"/>
                  <a:pt x="61489" y="2391642"/>
                  <a:pt x="97052" y="2383611"/>
                </a:cubicBezTo>
                <a:cubicBezTo>
                  <a:pt x="135675" y="2375199"/>
                  <a:pt x="183093" y="2381317"/>
                  <a:pt x="210626" y="2341930"/>
                </a:cubicBezTo>
                <a:cubicBezTo>
                  <a:pt x="161678" y="2331987"/>
                  <a:pt x="105848" y="2351107"/>
                  <a:pt x="57282" y="2319750"/>
                </a:cubicBezTo>
                <a:cubicBezTo>
                  <a:pt x="165120" y="2276539"/>
                  <a:pt x="272575" y="2278068"/>
                  <a:pt x="365499" y="2250153"/>
                </a:cubicBezTo>
                <a:cubicBezTo>
                  <a:pt x="373912" y="2198529"/>
                  <a:pt x="312727" y="2217266"/>
                  <a:pt x="290548" y="2187821"/>
                </a:cubicBezTo>
                <a:cubicBezTo>
                  <a:pt x="990345" y="2137344"/>
                  <a:pt x="599529" y="1988207"/>
                  <a:pt x="482896" y="1906755"/>
                </a:cubicBezTo>
                <a:cubicBezTo>
                  <a:pt x="443891" y="1879605"/>
                  <a:pt x="853827" y="1750735"/>
                  <a:pt x="867211" y="1747294"/>
                </a:cubicBezTo>
                <a:cubicBezTo>
                  <a:pt x="901245" y="1739263"/>
                  <a:pt x="1036233" y="1744999"/>
                  <a:pt x="1063766" y="1734674"/>
                </a:cubicBezTo>
                <a:cubicBezTo>
                  <a:pt x="1098947" y="1721673"/>
                  <a:pt x="982696" y="1699111"/>
                  <a:pt x="1008701" y="1683432"/>
                </a:cubicBezTo>
                <a:cubicBezTo>
                  <a:pt x="1191107" y="1572918"/>
                  <a:pt x="1204107" y="1406573"/>
                  <a:pt x="1152865" y="1394719"/>
                </a:cubicBezTo>
                <a:cubicBezTo>
                  <a:pt x="1099712" y="1382482"/>
                  <a:pt x="1047706" y="1392042"/>
                  <a:pt x="998376" y="1411927"/>
                </a:cubicBezTo>
                <a:cubicBezTo>
                  <a:pt x="918070" y="1444431"/>
                  <a:pt x="362057" y="1398160"/>
                  <a:pt x="206419" y="1424164"/>
                </a:cubicBezTo>
                <a:cubicBezTo>
                  <a:pt x="182710" y="1427988"/>
                  <a:pt x="150589" y="1445196"/>
                  <a:pt x="128027" y="1413074"/>
                </a:cubicBezTo>
                <a:cubicBezTo>
                  <a:pt x="288254" y="1309060"/>
                  <a:pt x="493986" y="1338888"/>
                  <a:pt x="672950" y="1268143"/>
                </a:cubicBezTo>
                <a:cubicBezTo>
                  <a:pt x="602588" y="1219578"/>
                  <a:pt x="531079" y="1221873"/>
                  <a:pt x="457658" y="1229138"/>
                </a:cubicBezTo>
                <a:cubicBezTo>
                  <a:pt x="438538" y="1231050"/>
                  <a:pt x="412534" y="1233727"/>
                  <a:pt x="407945" y="1213459"/>
                </a:cubicBezTo>
                <a:cubicBezTo>
                  <a:pt x="402209" y="1187838"/>
                  <a:pt x="433184" y="1183250"/>
                  <a:pt x="453451" y="1172924"/>
                </a:cubicBezTo>
                <a:cubicBezTo>
                  <a:pt x="484426" y="1156863"/>
                  <a:pt x="530314" y="1175984"/>
                  <a:pt x="568172" y="1132007"/>
                </a:cubicBezTo>
                <a:cubicBezTo>
                  <a:pt x="453451" y="1142333"/>
                  <a:pt x="356704" y="1160305"/>
                  <a:pt x="255367" y="1190898"/>
                </a:cubicBezTo>
                <a:cubicBezTo>
                  <a:pt x="264162" y="1163747"/>
                  <a:pt x="294754" y="1151128"/>
                  <a:pt x="277546" y="1128567"/>
                </a:cubicBezTo>
                <a:cubicBezTo>
                  <a:pt x="264545" y="1111740"/>
                  <a:pt x="227452" y="1103709"/>
                  <a:pt x="246572" y="1072353"/>
                </a:cubicBezTo>
                <a:cubicBezTo>
                  <a:pt x="300490" y="1039083"/>
                  <a:pt x="376971" y="1047879"/>
                  <a:pt x="422859" y="1000078"/>
                </a:cubicBezTo>
                <a:cubicBezTo>
                  <a:pt x="487868" y="932012"/>
                  <a:pt x="588822" y="908684"/>
                  <a:pt x="668362" y="858972"/>
                </a:cubicBezTo>
                <a:cubicBezTo>
                  <a:pt x="694747" y="842911"/>
                  <a:pt x="867976" y="786699"/>
                  <a:pt x="914629" y="768725"/>
                </a:cubicBezTo>
                <a:cubicBezTo>
                  <a:pt x="979637" y="743486"/>
                  <a:pt x="1053823" y="734691"/>
                  <a:pt x="1117684" y="688420"/>
                </a:cubicBezTo>
                <a:cubicBezTo>
                  <a:pt x="1054970" y="678860"/>
                  <a:pt x="1004112" y="722072"/>
                  <a:pt x="928778" y="701040"/>
                </a:cubicBezTo>
                <a:cubicBezTo>
                  <a:pt x="1048088" y="656299"/>
                  <a:pt x="1157454" y="636031"/>
                  <a:pt x="1243877" y="574464"/>
                </a:cubicBezTo>
                <a:cubicBezTo>
                  <a:pt x="1254585" y="566816"/>
                  <a:pt x="1275617" y="569111"/>
                  <a:pt x="1291678" y="566434"/>
                </a:cubicBezTo>
                <a:cubicBezTo>
                  <a:pt x="1460699" y="539283"/>
                  <a:pt x="1630486" y="516339"/>
                  <a:pt x="1797596" y="476952"/>
                </a:cubicBezTo>
                <a:cubicBezTo>
                  <a:pt x="1835454" y="467774"/>
                  <a:pt x="1902374" y="465480"/>
                  <a:pt x="1895491" y="432593"/>
                </a:cubicBezTo>
                <a:cubicBezTo>
                  <a:pt x="1885166" y="383263"/>
                  <a:pt x="1822835" y="418444"/>
                  <a:pt x="1782682" y="423033"/>
                </a:cubicBezTo>
                <a:cubicBezTo>
                  <a:pt x="1658019" y="437947"/>
                  <a:pt x="1533356" y="463950"/>
                  <a:pt x="1406781" y="449419"/>
                </a:cubicBezTo>
                <a:cubicBezTo>
                  <a:pt x="1492056" y="431064"/>
                  <a:pt x="1576950" y="412326"/>
                  <a:pt x="1662226" y="393970"/>
                </a:cubicBezTo>
                <a:cubicBezTo>
                  <a:pt x="1564330" y="400471"/>
                  <a:pt x="1479055" y="357642"/>
                  <a:pt x="1383837" y="376762"/>
                </a:cubicBezTo>
                <a:cubicBezTo>
                  <a:pt x="1353244" y="382881"/>
                  <a:pt x="1321123" y="363378"/>
                  <a:pt x="1318063" y="333168"/>
                </a:cubicBezTo>
                <a:cubicBezTo>
                  <a:pt x="1314622" y="309077"/>
                  <a:pt x="1343302" y="298370"/>
                  <a:pt x="1365099" y="290722"/>
                </a:cubicBezTo>
                <a:cubicBezTo>
                  <a:pt x="1420930" y="271219"/>
                  <a:pt x="1465288" y="213477"/>
                  <a:pt x="1536798" y="244069"/>
                </a:cubicBezTo>
                <a:cubicBezTo>
                  <a:pt x="1581921" y="195886"/>
                  <a:pt x="1653813" y="188238"/>
                  <a:pt x="1711938" y="175619"/>
                </a:cubicBezTo>
                <a:cubicBezTo>
                  <a:pt x="1897403" y="135849"/>
                  <a:pt x="2085546" y="104874"/>
                  <a:pt x="2273687" y="78488"/>
                </a:cubicBezTo>
                <a:cubicBezTo>
                  <a:pt x="2397204" y="61280"/>
                  <a:pt x="2524544" y="68546"/>
                  <a:pt x="2646913" y="46749"/>
                </a:cubicBezTo>
                <a:cubicBezTo>
                  <a:pt x="2886297" y="4302"/>
                  <a:pt x="3124151" y="5450"/>
                  <a:pt x="3362388" y="861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C17E7-7A1D-47B3-8518-0B62AE1A2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5426"/>
            <a:ext cx="3220880" cy="4024310"/>
          </a:xfrm>
        </p:spPr>
        <p:txBody>
          <a:bodyPr>
            <a:normAutofit/>
          </a:bodyPr>
          <a:lstStyle/>
          <a:p>
            <a:r>
              <a:rPr lang="en-US" sz="3600"/>
              <a:t>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590275-ED62-45FB-B42E-CD48661992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267127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4448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070828-E616-4355-9C8A-A1065032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5161C6-1218-4EAF-A9E9-A319CFD76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747" y="2116753"/>
            <a:ext cx="4088106" cy="2781653"/>
          </a:xfrm>
          <a:custGeom>
            <a:avLst/>
            <a:gdLst>
              <a:gd name="connsiteX0" fmla="*/ 3362388 w 6230568"/>
              <a:gd name="connsiteY0" fmla="*/ 861 h 4239440"/>
              <a:gd name="connsiteX1" fmla="*/ 4026621 w 6230568"/>
              <a:gd name="connsiteY1" fmla="*/ 15392 h 4239440"/>
              <a:gd name="connsiteX2" fmla="*/ 5114556 w 6230568"/>
              <a:gd name="connsiteY2" fmla="*/ 34130 h 4239440"/>
              <a:gd name="connsiteX3" fmla="*/ 5776495 w 6230568"/>
              <a:gd name="connsiteY3" fmla="*/ 112905 h 4239440"/>
              <a:gd name="connsiteX4" fmla="*/ 5862918 w 6230568"/>
              <a:gd name="connsiteY4" fmla="*/ 141585 h 4239440"/>
              <a:gd name="connsiteX5" fmla="*/ 5840738 w 6230568"/>
              <a:gd name="connsiteY5" fmla="*/ 200475 h 4239440"/>
              <a:gd name="connsiteX6" fmla="*/ 5691219 w 6230568"/>
              <a:gd name="connsiteY6" fmla="*/ 216153 h 4239440"/>
              <a:gd name="connsiteX7" fmla="*/ 5773053 w 6230568"/>
              <a:gd name="connsiteY7" fmla="*/ 260130 h 4239440"/>
              <a:gd name="connsiteX8" fmla="*/ 5593324 w 6230568"/>
              <a:gd name="connsiteY8" fmla="*/ 293781 h 4239440"/>
              <a:gd name="connsiteX9" fmla="*/ 5617033 w 6230568"/>
              <a:gd name="connsiteY9" fmla="*/ 317108 h 4239440"/>
              <a:gd name="connsiteX10" fmla="*/ 5641124 w 6230568"/>
              <a:gd name="connsiteY10" fmla="*/ 339287 h 4239440"/>
              <a:gd name="connsiteX11" fmla="*/ 5299256 w 6230568"/>
              <a:gd name="connsiteY11" fmla="*/ 396265 h 4239440"/>
              <a:gd name="connsiteX12" fmla="*/ 5703073 w 6230568"/>
              <a:gd name="connsiteY12" fmla="*/ 500661 h 4239440"/>
              <a:gd name="connsiteX13" fmla="*/ 5629652 w 6230568"/>
              <a:gd name="connsiteY13" fmla="*/ 556874 h 4239440"/>
              <a:gd name="connsiteX14" fmla="*/ 5862918 w 6230568"/>
              <a:gd name="connsiteY14" fmla="*/ 645591 h 4239440"/>
              <a:gd name="connsiteX15" fmla="*/ 6052207 w 6230568"/>
              <a:gd name="connsiteY15" fmla="*/ 756106 h 4239440"/>
              <a:gd name="connsiteX16" fmla="*/ 6158515 w 6230568"/>
              <a:gd name="connsiteY16" fmla="*/ 901419 h 4239440"/>
              <a:gd name="connsiteX17" fmla="*/ 6195990 w 6230568"/>
              <a:gd name="connsiteY17" fmla="*/ 966427 h 4239440"/>
              <a:gd name="connsiteX18" fmla="*/ 6229642 w 6230568"/>
              <a:gd name="connsiteY18" fmla="*/ 1034878 h 4239440"/>
              <a:gd name="connsiteX19" fmla="*/ 6171516 w 6230568"/>
              <a:gd name="connsiteY19" fmla="*/ 1102946 h 4239440"/>
              <a:gd name="connsiteX20" fmla="*/ 6133659 w 6230568"/>
              <a:gd name="connsiteY20" fmla="*/ 1185545 h 4239440"/>
              <a:gd name="connsiteX21" fmla="*/ 6168458 w 6230568"/>
              <a:gd name="connsiteY21" fmla="*/ 1234110 h 4239440"/>
              <a:gd name="connsiteX22" fmla="*/ 6169222 w 6230568"/>
              <a:gd name="connsiteY22" fmla="*/ 1342712 h 4239440"/>
              <a:gd name="connsiteX23" fmla="*/ 6145131 w 6230568"/>
              <a:gd name="connsiteY23" fmla="*/ 1393954 h 4239440"/>
              <a:gd name="connsiteX24" fmla="*/ 6071709 w 6230568"/>
              <a:gd name="connsiteY24" fmla="*/ 1505233 h 4239440"/>
              <a:gd name="connsiteX25" fmla="*/ 6009378 w 6230568"/>
              <a:gd name="connsiteY25" fmla="*/ 1530089 h 4239440"/>
              <a:gd name="connsiteX26" fmla="*/ 6015879 w 6230568"/>
              <a:gd name="connsiteY26" fmla="*/ 1979030 h 4239440"/>
              <a:gd name="connsiteX27" fmla="*/ 6061385 w 6230568"/>
              <a:gd name="connsiteY27" fmla="*/ 2196234 h 4239440"/>
              <a:gd name="connsiteX28" fmla="*/ 6029263 w 6230568"/>
              <a:gd name="connsiteY28" fmla="*/ 2440972 h 4239440"/>
              <a:gd name="connsiteX29" fmla="*/ 6135571 w 6230568"/>
              <a:gd name="connsiteY29" fmla="*/ 2621848 h 4239440"/>
              <a:gd name="connsiteX30" fmla="*/ 6091594 w 6230568"/>
              <a:gd name="connsiteY30" fmla="*/ 2691446 h 4239440"/>
              <a:gd name="connsiteX31" fmla="*/ 6215493 w 6230568"/>
              <a:gd name="connsiteY31" fmla="*/ 2769456 h 4239440"/>
              <a:gd name="connsiteX32" fmla="*/ 6100389 w 6230568"/>
              <a:gd name="connsiteY32" fmla="*/ 2880352 h 4239440"/>
              <a:gd name="connsiteX33" fmla="*/ 5909953 w 6230568"/>
              <a:gd name="connsiteY33" fmla="*/ 3053963 h 4239440"/>
              <a:gd name="connsiteX34" fmla="*/ 5741696 w 6230568"/>
              <a:gd name="connsiteY34" fmla="*/ 3798118 h 4239440"/>
              <a:gd name="connsiteX35" fmla="*/ 5493899 w 6230568"/>
              <a:gd name="connsiteY35" fmla="*/ 4026795 h 4239440"/>
              <a:gd name="connsiteX36" fmla="*/ 3773471 w 6230568"/>
              <a:gd name="connsiteY36" fmla="*/ 4239028 h 4239440"/>
              <a:gd name="connsiteX37" fmla="*/ 2569285 w 6230568"/>
              <a:gd name="connsiteY37" fmla="*/ 4103275 h 4239440"/>
              <a:gd name="connsiteX38" fmla="*/ 2693948 w 6230568"/>
              <a:gd name="connsiteY38" fmla="*/ 4061593 h 4239440"/>
              <a:gd name="connsiteX39" fmla="*/ 2588788 w 6230568"/>
              <a:gd name="connsiteY39" fmla="*/ 4062358 h 4239440"/>
              <a:gd name="connsiteX40" fmla="*/ 2300073 w 6230568"/>
              <a:gd name="connsiteY40" fmla="*/ 4008822 h 4239440"/>
              <a:gd name="connsiteX41" fmla="*/ 1508500 w 6230568"/>
              <a:gd name="connsiteY41" fmla="*/ 3798118 h 4239440"/>
              <a:gd name="connsiteX42" fmla="*/ 1061089 w 6230568"/>
              <a:gd name="connsiteY42" fmla="*/ 3697546 h 4239440"/>
              <a:gd name="connsiteX43" fmla="*/ 939102 w 6230568"/>
              <a:gd name="connsiteY43" fmla="*/ 3648216 h 4239440"/>
              <a:gd name="connsiteX44" fmla="*/ 1243495 w 6230568"/>
              <a:gd name="connsiteY44" fmla="*/ 3624890 h 4239440"/>
              <a:gd name="connsiteX45" fmla="*/ 1083651 w 6230568"/>
              <a:gd name="connsiteY45" fmla="*/ 3595827 h 4239440"/>
              <a:gd name="connsiteX46" fmla="*/ 966636 w 6230568"/>
              <a:gd name="connsiteY46" fmla="*/ 3605770 h 4239440"/>
              <a:gd name="connsiteX47" fmla="*/ 885566 w 6230568"/>
              <a:gd name="connsiteY47" fmla="*/ 3609976 h 4239440"/>
              <a:gd name="connsiteX48" fmla="*/ 641976 w 6230568"/>
              <a:gd name="connsiteY48" fmla="*/ 3567912 h 4239440"/>
              <a:gd name="connsiteX49" fmla="*/ 399533 w 6230568"/>
              <a:gd name="connsiteY49" fmla="*/ 3583590 h 4239440"/>
              <a:gd name="connsiteX50" fmla="*/ 409093 w 6230568"/>
              <a:gd name="connsiteY50" fmla="*/ 3548792 h 4239440"/>
              <a:gd name="connsiteX51" fmla="*/ 792642 w 6230568"/>
              <a:gd name="connsiteY51" fmla="*/ 3417628 h 4239440"/>
              <a:gd name="connsiteX52" fmla="*/ 771610 w 6230568"/>
              <a:gd name="connsiteY52" fmla="*/ 3345736 h 4239440"/>
              <a:gd name="connsiteX53" fmla="*/ 945986 w 6230568"/>
              <a:gd name="connsiteY53" fmla="*/ 3317056 h 4239440"/>
              <a:gd name="connsiteX54" fmla="*/ 892449 w 6230568"/>
              <a:gd name="connsiteY54" fmla="*/ 3285316 h 4239440"/>
              <a:gd name="connsiteX55" fmla="*/ 949045 w 6230568"/>
              <a:gd name="connsiteY55" fmla="*/ 3262755 h 4239440"/>
              <a:gd name="connsiteX56" fmla="*/ 1252673 w 6230568"/>
              <a:gd name="connsiteY56" fmla="*/ 3200041 h 4239440"/>
              <a:gd name="connsiteX57" fmla="*/ 388825 w 6230568"/>
              <a:gd name="connsiteY57" fmla="*/ 3176714 h 4239440"/>
              <a:gd name="connsiteX58" fmla="*/ 127644 w 6230568"/>
              <a:gd name="connsiteY58" fmla="*/ 3111323 h 4239440"/>
              <a:gd name="connsiteX59" fmla="*/ 437008 w 6230568"/>
              <a:gd name="connsiteY59" fmla="*/ 2921652 h 4239440"/>
              <a:gd name="connsiteX60" fmla="*/ 601441 w 6230568"/>
              <a:gd name="connsiteY60" fmla="*/ 2840965 h 4239440"/>
              <a:gd name="connsiteX61" fmla="*/ 330700 w 6230568"/>
              <a:gd name="connsiteY61" fmla="*/ 2859320 h 4239440"/>
              <a:gd name="connsiteX62" fmla="*/ 534521 w 6230568"/>
              <a:gd name="connsiteY62" fmla="*/ 2720126 h 4239440"/>
              <a:gd name="connsiteX63" fmla="*/ 492839 w 6230568"/>
              <a:gd name="connsiteY63" fmla="*/ 2694505 h 4239440"/>
              <a:gd name="connsiteX64" fmla="*/ 416358 w 6230568"/>
              <a:gd name="connsiteY64" fmla="*/ 2677297 h 4239440"/>
              <a:gd name="connsiteX65" fmla="*/ 761285 w 6230568"/>
              <a:gd name="connsiteY65" fmla="*/ 2589726 h 4239440"/>
              <a:gd name="connsiteX66" fmla="*/ 664920 w 6230568"/>
              <a:gd name="connsiteY66" fmla="*/ 2466593 h 4239440"/>
              <a:gd name="connsiteX67" fmla="*/ 740253 w 6230568"/>
              <a:gd name="connsiteY67" fmla="*/ 2438677 h 4239440"/>
              <a:gd name="connsiteX68" fmla="*/ 650006 w 6230568"/>
              <a:gd name="connsiteY68" fmla="*/ 2435236 h 4239440"/>
              <a:gd name="connsiteX69" fmla="*/ 578879 w 6230568"/>
              <a:gd name="connsiteY69" fmla="*/ 2435618 h 4239440"/>
              <a:gd name="connsiteX70" fmla="*/ 451157 w 6230568"/>
              <a:gd name="connsiteY70" fmla="*/ 2404644 h 4239440"/>
              <a:gd name="connsiteX71" fmla="*/ 2216 w 6230568"/>
              <a:gd name="connsiteY71" fmla="*/ 2456650 h 4239440"/>
              <a:gd name="connsiteX72" fmla="*/ 97052 w 6230568"/>
              <a:gd name="connsiteY72" fmla="*/ 2383611 h 4239440"/>
              <a:gd name="connsiteX73" fmla="*/ 210626 w 6230568"/>
              <a:gd name="connsiteY73" fmla="*/ 2341930 h 4239440"/>
              <a:gd name="connsiteX74" fmla="*/ 57282 w 6230568"/>
              <a:gd name="connsiteY74" fmla="*/ 2319750 h 4239440"/>
              <a:gd name="connsiteX75" fmla="*/ 365499 w 6230568"/>
              <a:gd name="connsiteY75" fmla="*/ 2250153 h 4239440"/>
              <a:gd name="connsiteX76" fmla="*/ 290548 w 6230568"/>
              <a:gd name="connsiteY76" fmla="*/ 2187821 h 4239440"/>
              <a:gd name="connsiteX77" fmla="*/ 482896 w 6230568"/>
              <a:gd name="connsiteY77" fmla="*/ 1906755 h 4239440"/>
              <a:gd name="connsiteX78" fmla="*/ 867211 w 6230568"/>
              <a:gd name="connsiteY78" fmla="*/ 1747294 h 4239440"/>
              <a:gd name="connsiteX79" fmla="*/ 1063766 w 6230568"/>
              <a:gd name="connsiteY79" fmla="*/ 1734674 h 4239440"/>
              <a:gd name="connsiteX80" fmla="*/ 1008701 w 6230568"/>
              <a:gd name="connsiteY80" fmla="*/ 1683432 h 4239440"/>
              <a:gd name="connsiteX81" fmla="*/ 1152865 w 6230568"/>
              <a:gd name="connsiteY81" fmla="*/ 1394719 h 4239440"/>
              <a:gd name="connsiteX82" fmla="*/ 998376 w 6230568"/>
              <a:gd name="connsiteY82" fmla="*/ 1411927 h 4239440"/>
              <a:gd name="connsiteX83" fmla="*/ 206419 w 6230568"/>
              <a:gd name="connsiteY83" fmla="*/ 1424164 h 4239440"/>
              <a:gd name="connsiteX84" fmla="*/ 128027 w 6230568"/>
              <a:gd name="connsiteY84" fmla="*/ 1413074 h 4239440"/>
              <a:gd name="connsiteX85" fmla="*/ 672950 w 6230568"/>
              <a:gd name="connsiteY85" fmla="*/ 1268143 h 4239440"/>
              <a:gd name="connsiteX86" fmla="*/ 457658 w 6230568"/>
              <a:gd name="connsiteY86" fmla="*/ 1229138 h 4239440"/>
              <a:gd name="connsiteX87" fmla="*/ 407945 w 6230568"/>
              <a:gd name="connsiteY87" fmla="*/ 1213459 h 4239440"/>
              <a:gd name="connsiteX88" fmla="*/ 453451 w 6230568"/>
              <a:gd name="connsiteY88" fmla="*/ 1172924 h 4239440"/>
              <a:gd name="connsiteX89" fmla="*/ 568172 w 6230568"/>
              <a:gd name="connsiteY89" fmla="*/ 1132007 h 4239440"/>
              <a:gd name="connsiteX90" fmla="*/ 255367 w 6230568"/>
              <a:gd name="connsiteY90" fmla="*/ 1190898 h 4239440"/>
              <a:gd name="connsiteX91" fmla="*/ 277546 w 6230568"/>
              <a:gd name="connsiteY91" fmla="*/ 1128567 h 4239440"/>
              <a:gd name="connsiteX92" fmla="*/ 246572 w 6230568"/>
              <a:gd name="connsiteY92" fmla="*/ 1072353 h 4239440"/>
              <a:gd name="connsiteX93" fmla="*/ 422859 w 6230568"/>
              <a:gd name="connsiteY93" fmla="*/ 1000078 h 4239440"/>
              <a:gd name="connsiteX94" fmla="*/ 668362 w 6230568"/>
              <a:gd name="connsiteY94" fmla="*/ 858972 h 4239440"/>
              <a:gd name="connsiteX95" fmla="*/ 914629 w 6230568"/>
              <a:gd name="connsiteY95" fmla="*/ 768725 h 4239440"/>
              <a:gd name="connsiteX96" fmla="*/ 1117684 w 6230568"/>
              <a:gd name="connsiteY96" fmla="*/ 688420 h 4239440"/>
              <a:gd name="connsiteX97" fmla="*/ 928778 w 6230568"/>
              <a:gd name="connsiteY97" fmla="*/ 701040 h 4239440"/>
              <a:gd name="connsiteX98" fmla="*/ 1243877 w 6230568"/>
              <a:gd name="connsiteY98" fmla="*/ 574464 h 4239440"/>
              <a:gd name="connsiteX99" fmla="*/ 1291678 w 6230568"/>
              <a:gd name="connsiteY99" fmla="*/ 566434 h 4239440"/>
              <a:gd name="connsiteX100" fmla="*/ 1797596 w 6230568"/>
              <a:gd name="connsiteY100" fmla="*/ 476952 h 4239440"/>
              <a:gd name="connsiteX101" fmla="*/ 1895491 w 6230568"/>
              <a:gd name="connsiteY101" fmla="*/ 432593 h 4239440"/>
              <a:gd name="connsiteX102" fmla="*/ 1782682 w 6230568"/>
              <a:gd name="connsiteY102" fmla="*/ 423033 h 4239440"/>
              <a:gd name="connsiteX103" fmla="*/ 1406781 w 6230568"/>
              <a:gd name="connsiteY103" fmla="*/ 449419 h 4239440"/>
              <a:gd name="connsiteX104" fmla="*/ 1662226 w 6230568"/>
              <a:gd name="connsiteY104" fmla="*/ 393970 h 4239440"/>
              <a:gd name="connsiteX105" fmla="*/ 1383837 w 6230568"/>
              <a:gd name="connsiteY105" fmla="*/ 376762 h 4239440"/>
              <a:gd name="connsiteX106" fmla="*/ 1318063 w 6230568"/>
              <a:gd name="connsiteY106" fmla="*/ 333168 h 4239440"/>
              <a:gd name="connsiteX107" fmla="*/ 1365099 w 6230568"/>
              <a:gd name="connsiteY107" fmla="*/ 290722 h 4239440"/>
              <a:gd name="connsiteX108" fmla="*/ 1536798 w 6230568"/>
              <a:gd name="connsiteY108" fmla="*/ 244069 h 4239440"/>
              <a:gd name="connsiteX109" fmla="*/ 1711938 w 6230568"/>
              <a:gd name="connsiteY109" fmla="*/ 175619 h 4239440"/>
              <a:gd name="connsiteX110" fmla="*/ 2273687 w 6230568"/>
              <a:gd name="connsiteY110" fmla="*/ 78488 h 4239440"/>
              <a:gd name="connsiteX111" fmla="*/ 2646913 w 6230568"/>
              <a:gd name="connsiteY111" fmla="*/ 46749 h 4239440"/>
              <a:gd name="connsiteX112" fmla="*/ 3362388 w 6230568"/>
              <a:gd name="connsiteY112" fmla="*/ 861 h 423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230568" h="4239440">
                <a:moveTo>
                  <a:pt x="3362388" y="861"/>
                </a:moveTo>
                <a:cubicBezTo>
                  <a:pt x="3584946" y="-3346"/>
                  <a:pt x="3805210" y="8891"/>
                  <a:pt x="4026621" y="15392"/>
                </a:cubicBezTo>
                <a:cubicBezTo>
                  <a:pt x="4388374" y="26482"/>
                  <a:pt x="4752039" y="26099"/>
                  <a:pt x="5114556" y="34130"/>
                </a:cubicBezTo>
                <a:cubicBezTo>
                  <a:pt x="5340556" y="39101"/>
                  <a:pt x="5563879" y="57074"/>
                  <a:pt x="5776495" y="112905"/>
                </a:cubicBezTo>
                <a:cubicBezTo>
                  <a:pt x="5806322" y="120935"/>
                  <a:pt x="5839973" y="122465"/>
                  <a:pt x="5862918" y="141585"/>
                </a:cubicBezTo>
                <a:cubicBezTo>
                  <a:pt x="5888539" y="162999"/>
                  <a:pt x="5878214" y="194356"/>
                  <a:pt x="5840738" y="200475"/>
                </a:cubicBezTo>
                <a:cubicBezTo>
                  <a:pt x="5792938" y="208505"/>
                  <a:pt x="5743991" y="210800"/>
                  <a:pt x="5691219" y="216153"/>
                </a:cubicBezTo>
                <a:cubicBezTo>
                  <a:pt x="5711486" y="245598"/>
                  <a:pt x="5760434" y="223419"/>
                  <a:pt x="5773053" y="260130"/>
                </a:cubicBezTo>
                <a:cubicBezTo>
                  <a:pt x="5716458" y="285368"/>
                  <a:pt x="5648008" y="268925"/>
                  <a:pt x="5593324" y="293781"/>
                </a:cubicBezTo>
                <a:cubicBezTo>
                  <a:pt x="5594854" y="310989"/>
                  <a:pt x="5607090" y="312519"/>
                  <a:pt x="5617033" y="317108"/>
                </a:cubicBezTo>
                <a:cubicBezTo>
                  <a:pt x="5626976" y="321314"/>
                  <a:pt x="5651831" y="315196"/>
                  <a:pt x="5641124" y="339287"/>
                </a:cubicBezTo>
                <a:cubicBezTo>
                  <a:pt x="5527551" y="353818"/>
                  <a:pt x="5418949" y="403148"/>
                  <a:pt x="5299256" y="396265"/>
                </a:cubicBezTo>
                <a:cubicBezTo>
                  <a:pt x="5447247" y="409649"/>
                  <a:pt x="5572292" y="464333"/>
                  <a:pt x="5703073" y="500661"/>
                </a:cubicBezTo>
                <a:cubicBezTo>
                  <a:pt x="5697720" y="543490"/>
                  <a:pt x="5644949" y="526282"/>
                  <a:pt x="5629652" y="556874"/>
                </a:cubicBezTo>
                <a:cubicBezTo>
                  <a:pt x="5713398" y="578288"/>
                  <a:pt x="5793703" y="603527"/>
                  <a:pt x="5862918" y="645591"/>
                </a:cubicBezTo>
                <a:cubicBezTo>
                  <a:pt x="5925250" y="683449"/>
                  <a:pt x="5984521" y="725131"/>
                  <a:pt x="6052207" y="756106"/>
                </a:cubicBezTo>
                <a:cubicBezTo>
                  <a:pt x="6123334" y="788611"/>
                  <a:pt x="6166545" y="830293"/>
                  <a:pt x="6158515" y="901419"/>
                </a:cubicBezTo>
                <a:cubicBezTo>
                  <a:pt x="6155073" y="930482"/>
                  <a:pt x="6164251" y="954955"/>
                  <a:pt x="6195990" y="966427"/>
                </a:cubicBezTo>
                <a:cubicBezTo>
                  <a:pt x="6235378" y="980576"/>
                  <a:pt x="6231172" y="1001990"/>
                  <a:pt x="6229642" y="1034878"/>
                </a:cubicBezTo>
                <a:cubicBezTo>
                  <a:pt x="6227347" y="1074265"/>
                  <a:pt x="6207080" y="1089562"/>
                  <a:pt x="6171516" y="1102946"/>
                </a:cubicBezTo>
                <a:cubicBezTo>
                  <a:pt x="6120657" y="1121682"/>
                  <a:pt x="6120274" y="1150745"/>
                  <a:pt x="6133659" y="1185545"/>
                </a:cubicBezTo>
                <a:cubicBezTo>
                  <a:pt x="6140925" y="1204664"/>
                  <a:pt x="6152014" y="1219961"/>
                  <a:pt x="6168458" y="1234110"/>
                </a:cubicBezTo>
                <a:cubicBezTo>
                  <a:pt x="6225435" y="1283439"/>
                  <a:pt x="6225053" y="1284204"/>
                  <a:pt x="6169222" y="1342712"/>
                </a:cubicBezTo>
                <a:cubicBezTo>
                  <a:pt x="6154308" y="1358390"/>
                  <a:pt x="6138247" y="1368715"/>
                  <a:pt x="6145131" y="1393954"/>
                </a:cubicBezTo>
                <a:cubicBezTo>
                  <a:pt x="6168458" y="1477700"/>
                  <a:pt x="6165398" y="1477700"/>
                  <a:pt x="6071709" y="1505233"/>
                </a:cubicBezTo>
                <a:cubicBezTo>
                  <a:pt x="6050295" y="1511734"/>
                  <a:pt x="6021615" y="1505998"/>
                  <a:pt x="6009378" y="1530089"/>
                </a:cubicBezTo>
                <a:cubicBezTo>
                  <a:pt x="6017026" y="1547680"/>
                  <a:pt x="5999053" y="1972146"/>
                  <a:pt x="6015879" y="1979030"/>
                </a:cubicBezTo>
                <a:cubicBezTo>
                  <a:pt x="6147425" y="2032948"/>
                  <a:pt x="6163868" y="2096427"/>
                  <a:pt x="6061385" y="2196234"/>
                </a:cubicBezTo>
                <a:cubicBezTo>
                  <a:pt x="5992552" y="2263155"/>
                  <a:pt x="6000582" y="2372522"/>
                  <a:pt x="6029263" y="2440972"/>
                </a:cubicBezTo>
                <a:cubicBezTo>
                  <a:pt x="6137482" y="2471182"/>
                  <a:pt x="6113774" y="2551486"/>
                  <a:pt x="6135571" y="2621848"/>
                </a:cubicBezTo>
                <a:cubicBezTo>
                  <a:pt x="6151632" y="2674620"/>
                  <a:pt x="6088535" y="2667354"/>
                  <a:pt x="6091594" y="2691446"/>
                </a:cubicBezTo>
                <a:cubicBezTo>
                  <a:pt x="6131364" y="2720508"/>
                  <a:pt x="6184518" y="2729686"/>
                  <a:pt x="6215493" y="2769456"/>
                </a:cubicBezTo>
                <a:cubicBezTo>
                  <a:pt x="6159662" y="2798518"/>
                  <a:pt x="6131364" y="2839435"/>
                  <a:pt x="6100389" y="2880352"/>
                </a:cubicBezTo>
                <a:cubicBezTo>
                  <a:pt x="6050295" y="2946890"/>
                  <a:pt x="5982227" y="3003103"/>
                  <a:pt x="5909953" y="3053963"/>
                </a:cubicBezTo>
                <a:cubicBezTo>
                  <a:pt x="5873243" y="3408068"/>
                  <a:pt x="5754698" y="3779763"/>
                  <a:pt x="5741696" y="3798118"/>
                </a:cubicBezTo>
                <a:cubicBezTo>
                  <a:pt x="5688160" y="3792764"/>
                  <a:pt x="5584146" y="4006910"/>
                  <a:pt x="5493899" y="4026795"/>
                </a:cubicBezTo>
                <a:cubicBezTo>
                  <a:pt x="5399063" y="4048592"/>
                  <a:pt x="3988763" y="4249736"/>
                  <a:pt x="3773471" y="4239028"/>
                </a:cubicBezTo>
                <a:cubicBezTo>
                  <a:pt x="2603319" y="4182050"/>
                  <a:pt x="2569285" y="4103275"/>
                  <a:pt x="2569285" y="4103275"/>
                </a:cubicBezTo>
                <a:cubicBezTo>
                  <a:pt x="2569285" y="4103275"/>
                  <a:pt x="2635823" y="4083773"/>
                  <a:pt x="2693948" y="4061593"/>
                </a:cubicBezTo>
                <a:cubicBezTo>
                  <a:pt x="2658767" y="4062741"/>
                  <a:pt x="2623587" y="4063505"/>
                  <a:pt x="2588788" y="4062358"/>
                </a:cubicBezTo>
                <a:cubicBezTo>
                  <a:pt x="2319193" y="4054328"/>
                  <a:pt x="2565461" y="4039414"/>
                  <a:pt x="2300073" y="4008822"/>
                </a:cubicBezTo>
                <a:cubicBezTo>
                  <a:pt x="1852280" y="3957198"/>
                  <a:pt x="1919582" y="3943813"/>
                  <a:pt x="1508500" y="3798118"/>
                </a:cubicBezTo>
                <a:cubicBezTo>
                  <a:pt x="1472171" y="3785116"/>
                  <a:pt x="1217109" y="3706342"/>
                  <a:pt x="1061089" y="3697546"/>
                </a:cubicBezTo>
                <a:cubicBezTo>
                  <a:pt x="1019790" y="3695252"/>
                  <a:pt x="974667" y="3696017"/>
                  <a:pt x="939102" y="3648216"/>
                </a:cubicBezTo>
                <a:cubicBezTo>
                  <a:pt x="1048088" y="3649746"/>
                  <a:pt x="1141776" y="3649746"/>
                  <a:pt x="1243495" y="3624890"/>
                </a:cubicBezTo>
                <a:cubicBezTo>
                  <a:pt x="1189194" y="3590473"/>
                  <a:pt x="1126862" y="3619919"/>
                  <a:pt x="1083651" y="3595827"/>
                </a:cubicBezTo>
                <a:cubicBezTo>
                  <a:pt x="1043116" y="3573648"/>
                  <a:pt x="1007935" y="3570589"/>
                  <a:pt x="966636" y="3605770"/>
                </a:cubicBezTo>
                <a:cubicBezTo>
                  <a:pt x="945221" y="3624125"/>
                  <a:pt x="907363" y="3620683"/>
                  <a:pt x="885566" y="3609976"/>
                </a:cubicBezTo>
                <a:cubicBezTo>
                  <a:pt x="768933" y="3552233"/>
                  <a:pt x="771610" y="3552998"/>
                  <a:pt x="641976" y="3567912"/>
                </a:cubicBezTo>
                <a:cubicBezTo>
                  <a:pt x="559377" y="3577089"/>
                  <a:pt x="475248" y="3593533"/>
                  <a:pt x="399533" y="3583590"/>
                </a:cubicBezTo>
                <a:cubicBezTo>
                  <a:pt x="389973" y="3561793"/>
                  <a:pt x="398385" y="3551851"/>
                  <a:pt x="409093" y="3548792"/>
                </a:cubicBezTo>
                <a:cubicBezTo>
                  <a:pt x="583468" y="3501374"/>
                  <a:pt x="615972" y="3447073"/>
                  <a:pt x="792642" y="3417628"/>
                </a:cubicBezTo>
                <a:cubicBezTo>
                  <a:pt x="805644" y="3384359"/>
                  <a:pt x="741400" y="3378622"/>
                  <a:pt x="771610" y="3345736"/>
                </a:cubicBezTo>
                <a:cubicBezTo>
                  <a:pt x="826676" y="3320115"/>
                  <a:pt x="891302" y="3350325"/>
                  <a:pt x="945986" y="3317056"/>
                </a:cubicBezTo>
                <a:cubicBezTo>
                  <a:pt x="936426" y="3293347"/>
                  <a:pt x="890537" y="3310555"/>
                  <a:pt x="892449" y="3285316"/>
                </a:cubicBezTo>
                <a:cubicBezTo>
                  <a:pt x="894744" y="3256254"/>
                  <a:pt x="926866" y="3260843"/>
                  <a:pt x="949045" y="3262755"/>
                </a:cubicBezTo>
                <a:cubicBezTo>
                  <a:pt x="1056500" y="3272697"/>
                  <a:pt x="1149806" y="3218396"/>
                  <a:pt x="1252673" y="3200041"/>
                </a:cubicBezTo>
                <a:cubicBezTo>
                  <a:pt x="1142923" y="3154152"/>
                  <a:pt x="503164" y="3190863"/>
                  <a:pt x="388825" y="3176714"/>
                </a:cubicBezTo>
                <a:cubicBezTo>
                  <a:pt x="269133" y="3162183"/>
                  <a:pt x="78697" y="3123560"/>
                  <a:pt x="127644" y="3111323"/>
                </a:cubicBezTo>
                <a:cubicBezTo>
                  <a:pt x="183093" y="3097175"/>
                  <a:pt x="380795" y="2929300"/>
                  <a:pt x="437008" y="2921652"/>
                </a:cubicBezTo>
                <a:cubicBezTo>
                  <a:pt x="502399" y="2912857"/>
                  <a:pt x="515401" y="2901002"/>
                  <a:pt x="601441" y="2840965"/>
                </a:cubicBezTo>
                <a:cubicBezTo>
                  <a:pt x="658037" y="2801577"/>
                  <a:pt x="422477" y="2887235"/>
                  <a:pt x="330700" y="2859320"/>
                </a:cubicBezTo>
                <a:cubicBezTo>
                  <a:pt x="297049" y="2848995"/>
                  <a:pt x="534521" y="2740010"/>
                  <a:pt x="534521" y="2720126"/>
                </a:cubicBezTo>
                <a:cubicBezTo>
                  <a:pt x="534521" y="2699093"/>
                  <a:pt x="513106" y="2694505"/>
                  <a:pt x="492839" y="2694505"/>
                </a:cubicBezTo>
                <a:cubicBezTo>
                  <a:pt x="447715" y="2694505"/>
                  <a:pt x="461482" y="2676149"/>
                  <a:pt x="416358" y="2677297"/>
                </a:cubicBezTo>
                <a:cubicBezTo>
                  <a:pt x="548670" y="2624143"/>
                  <a:pt x="630504" y="2638292"/>
                  <a:pt x="761285" y="2589726"/>
                </a:cubicBezTo>
                <a:cubicBezTo>
                  <a:pt x="825147" y="2566017"/>
                  <a:pt x="599147" y="2487242"/>
                  <a:pt x="664920" y="2466593"/>
                </a:cubicBezTo>
                <a:cubicBezTo>
                  <a:pt x="689776" y="2458562"/>
                  <a:pt x="723045" y="2466975"/>
                  <a:pt x="740253" y="2438677"/>
                </a:cubicBezTo>
                <a:cubicBezTo>
                  <a:pt x="713103" y="2416116"/>
                  <a:pt x="677157" y="2426058"/>
                  <a:pt x="650006" y="2435236"/>
                </a:cubicBezTo>
                <a:cubicBezTo>
                  <a:pt x="580791" y="2458945"/>
                  <a:pt x="585763" y="2453209"/>
                  <a:pt x="578879" y="2435618"/>
                </a:cubicBezTo>
                <a:cubicBezTo>
                  <a:pt x="556318" y="2375581"/>
                  <a:pt x="500487" y="2394701"/>
                  <a:pt x="451157" y="2404644"/>
                </a:cubicBezTo>
                <a:cubicBezTo>
                  <a:pt x="302020" y="2434471"/>
                  <a:pt x="150971" y="2426058"/>
                  <a:pt x="2216" y="2456650"/>
                </a:cubicBezTo>
                <a:cubicBezTo>
                  <a:pt x="-13844" y="2460092"/>
                  <a:pt x="61489" y="2391642"/>
                  <a:pt x="97052" y="2383611"/>
                </a:cubicBezTo>
                <a:cubicBezTo>
                  <a:pt x="135675" y="2375199"/>
                  <a:pt x="183093" y="2381317"/>
                  <a:pt x="210626" y="2341930"/>
                </a:cubicBezTo>
                <a:cubicBezTo>
                  <a:pt x="161678" y="2331987"/>
                  <a:pt x="105848" y="2351107"/>
                  <a:pt x="57282" y="2319750"/>
                </a:cubicBezTo>
                <a:cubicBezTo>
                  <a:pt x="165120" y="2276539"/>
                  <a:pt x="272575" y="2278068"/>
                  <a:pt x="365499" y="2250153"/>
                </a:cubicBezTo>
                <a:cubicBezTo>
                  <a:pt x="373912" y="2198529"/>
                  <a:pt x="312727" y="2217266"/>
                  <a:pt x="290548" y="2187821"/>
                </a:cubicBezTo>
                <a:cubicBezTo>
                  <a:pt x="990345" y="2137344"/>
                  <a:pt x="599529" y="1988207"/>
                  <a:pt x="482896" y="1906755"/>
                </a:cubicBezTo>
                <a:cubicBezTo>
                  <a:pt x="443891" y="1879605"/>
                  <a:pt x="853827" y="1750735"/>
                  <a:pt x="867211" y="1747294"/>
                </a:cubicBezTo>
                <a:cubicBezTo>
                  <a:pt x="901245" y="1739263"/>
                  <a:pt x="1036233" y="1744999"/>
                  <a:pt x="1063766" y="1734674"/>
                </a:cubicBezTo>
                <a:cubicBezTo>
                  <a:pt x="1098947" y="1721673"/>
                  <a:pt x="982696" y="1699111"/>
                  <a:pt x="1008701" y="1683432"/>
                </a:cubicBezTo>
                <a:cubicBezTo>
                  <a:pt x="1191107" y="1572918"/>
                  <a:pt x="1204107" y="1406573"/>
                  <a:pt x="1152865" y="1394719"/>
                </a:cubicBezTo>
                <a:cubicBezTo>
                  <a:pt x="1099712" y="1382482"/>
                  <a:pt x="1047706" y="1392042"/>
                  <a:pt x="998376" y="1411927"/>
                </a:cubicBezTo>
                <a:cubicBezTo>
                  <a:pt x="918070" y="1444431"/>
                  <a:pt x="362057" y="1398160"/>
                  <a:pt x="206419" y="1424164"/>
                </a:cubicBezTo>
                <a:cubicBezTo>
                  <a:pt x="182710" y="1427988"/>
                  <a:pt x="150589" y="1445196"/>
                  <a:pt x="128027" y="1413074"/>
                </a:cubicBezTo>
                <a:cubicBezTo>
                  <a:pt x="288254" y="1309060"/>
                  <a:pt x="493986" y="1338888"/>
                  <a:pt x="672950" y="1268143"/>
                </a:cubicBezTo>
                <a:cubicBezTo>
                  <a:pt x="602588" y="1219578"/>
                  <a:pt x="531079" y="1221873"/>
                  <a:pt x="457658" y="1229138"/>
                </a:cubicBezTo>
                <a:cubicBezTo>
                  <a:pt x="438538" y="1231050"/>
                  <a:pt x="412534" y="1233727"/>
                  <a:pt x="407945" y="1213459"/>
                </a:cubicBezTo>
                <a:cubicBezTo>
                  <a:pt x="402209" y="1187838"/>
                  <a:pt x="433184" y="1183250"/>
                  <a:pt x="453451" y="1172924"/>
                </a:cubicBezTo>
                <a:cubicBezTo>
                  <a:pt x="484426" y="1156863"/>
                  <a:pt x="530314" y="1175984"/>
                  <a:pt x="568172" y="1132007"/>
                </a:cubicBezTo>
                <a:cubicBezTo>
                  <a:pt x="453451" y="1142333"/>
                  <a:pt x="356704" y="1160305"/>
                  <a:pt x="255367" y="1190898"/>
                </a:cubicBezTo>
                <a:cubicBezTo>
                  <a:pt x="264162" y="1163747"/>
                  <a:pt x="294754" y="1151128"/>
                  <a:pt x="277546" y="1128567"/>
                </a:cubicBezTo>
                <a:cubicBezTo>
                  <a:pt x="264545" y="1111740"/>
                  <a:pt x="227452" y="1103709"/>
                  <a:pt x="246572" y="1072353"/>
                </a:cubicBezTo>
                <a:cubicBezTo>
                  <a:pt x="300490" y="1039083"/>
                  <a:pt x="376971" y="1047879"/>
                  <a:pt x="422859" y="1000078"/>
                </a:cubicBezTo>
                <a:cubicBezTo>
                  <a:pt x="487868" y="932012"/>
                  <a:pt x="588822" y="908684"/>
                  <a:pt x="668362" y="858972"/>
                </a:cubicBezTo>
                <a:cubicBezTo>
                  <a:pt x="694747" y="842911"/>
                  <a:pt x="867976" y="786699"/>
                  <a:pt x="914629" y="768725"/>
                </a:cubicBezTo>
                <a:cubicBezTo>
                  <a:pt x="979637" y="743486"/>
                  <a:pt x="1053823" y="734691"/>
                  <a:pt x="1117684" y="688420"/>
                </a:cubicBezTo>
                <a:cubicBezTo>
                  <a:pt x="1054970" y="678860"/>
                  <a:pt x="1004112" y="722072"/>
                  <a:pt x="928778" y="701040"/>
                </a:cubicBezTo>
                <a:cubicBezTo>
                  <a:pt x="1048088" y="656299"/>
                  <a:pt x="1157454" y="636031"/>
                  <a:pt x="1243877" y="574464"/>
                </a:cubicBezTo>
                <a:cubicBezTo>
                  <a:pt x="1254585" y="566816"/>
                  <a:pt x="1275617" y="569111"/>
                  <a:pt x="1291678" y="566434"/>
                </a:cubicBezTo>
                <a:cubicBezTo>
                  <a:pt x="1460699" y="539283"/>
                  <a:pt x="1630486" y="516339"/>
                  <a:pt x="1797596" y="476952"/>
                </a:cubicBezTo>
                <a:cubicBezTo>
                  <a:pt x="1835454" y="467774"/>
                  <a:pt x="1902374" y="465480"/>
                  <a:pt x="1895491" y="432593"/>
                </a:cubicBezTo>
                <a:cubicBezTo>
                  <a:pt x="1885166" y="383263"/>
                  <a:pt x="1822835" y="418444"/>
                  <a:pt x="1782682" y="423033"/>
                </a:cubicBezTo>
                <a:cubicBezTo>
                  <a:pt x="1658019" y="437947"/>
                  <a:pt x="1533356" y="463950"/>
                  <a:pt x="1406781" y="449419"/>
                </a:cubicBezTo>
                <a:cubicBezTo>
                  <a:pt x="1492056" y="431064"/>
                  <a:pt x="1576950" y="412326"/>
                  <a:pt x="1662226" y="393970"/>
                </a:cubicBezTo>
                <a:cubicBezTo>
                  <a:pt x="1564330" y="400471"/>
                  <a:pt x="1479055" y="357642"/>
                  <a:pt x="1383837" y="376762"/>
                </a:cubicBezTo>
                <a:cubicBezTo>
                  <a:pt x="1353244" y="382881"/>
                  <a:pt x="1321123" y="363378"/>
                  <a:pt x="1318063" y="333168"/>
                </a:cubicBezTo>
                <a:cubicBezTo>
                  <a:pt x="1314622" y="309077"/>
                  <a:pt x="1343302" y="298370"/>
                  <a:pt x="1365099" y="290722"/>
                </a:cubicBezTo>
                <a:cubicBezTo>
                  <a:pt x="1420930" y="271219"/>
                  <a:pt x="1465288" y="213477"/>
                  <a:pt x="1536798" y="244069"/>
                </a:cubicBezTo>
                <a:cubicBezTo>
                  <a:pt x="1581921" y="195886"/>
                  <a:pt x="1653813" y="188238"/>
                  <a:pt x="1711938" y="175619"/>
                </a:cubicBezTo>
                <a:cubicBezTo>
                  <a:pt x="1897403" y="135849"/>
                  <a:pt x="2085546" y="104874"/>
                  <a:pt x="2273687" y="78488"/>
                </a:cubicBezTo>
                <a:cubicBezTo>
                  <a:pt x="2397204" y="61280"/>
                  <a:pt x="2524544" y="68546"/>
                  <a:pt x="2646913" y="46749"/>
                </a:cubicBezTo>
                <a:cubicBezTo>
                  <a:pt x="2886297" y="4302"/>
                  <a:pt x="3124151" y="5450"/>
                  <a:pt x="3362388" y="861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8B66C-DF8C-4CAC-A976-D14F7789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5426"/>
            <a:ext cx="3220880" cy="4024310"/>
          </a:xfrm>
        </p:spPr>
        <p:txBody>
          <a:bodyPr>
            <a:normAutofit/>
          </a:bodyPr>
          <a:lstStyle/>
          <a:p>
            <a:r>
              <a:rPr lang="en-US" sz="2800" dirty="0"/>
              <a:t>Problem description &amp; importance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E894BA-9BD2-4AFE-91CB-6046718B4C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7152801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558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070828-E616-4355-9C8A-A1065032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5161C6-1218-4EAF-A9E9-A319CFD76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747" y="2116753"/>
            <a:ext cx="4088106" cy="2781653"/>
          </a:xfrm>
          <a:custGeom>
            <a:avLst/>
            <a:gdLst>
              <a:gd name="connsiteX0" fmla="*/ 3362388 w 6230568"/>
              <a:gd name="connsiteY0" fmla="*/ 861 h 4239440"/>
              <a:gd name="connsiteX1" fmla="*/ 4026621 w 6230568"/>
              <a:gd name="connsiteY1" fmla="*/ 15392 h 4239440"/>
              <a:gd name="connsiteX2" fmla="*/ 5114556 w 6230568"/>
              <a:gd name="connsiteY2" fmla="*/ 34130 h 4239440"/>
              <a:gd name="connsiteX3" fmla="*/ 5776495 w 6230568"/>
              <a:gd name="connsiteY3" fmla="*/ 112905 h 4239440"/>
              <a:gd name="connsiteX4" fmla="*/ 5862918 w 6230568"/>
              <a:gd name="connsiteY4" fmla="*/ 141585 h 4239440"/>
              <a:gd name="connsiteX5" fmla="*/ 5840738 w 6230568"/>
              <a:gd name="connsiteY5" fmla="*/ 200475 h 4239440"/>
              <a:gd name="connsiteX6" fmla="*/ 5691219 w 6230568"/>
              <a:gd name="connsiteY6" fmla="*/ 216153 h 4239440"/>
              <a:gd name="connsiteX7" fmla="*/ 5773053 w 6230568"/>
              <a:gd name="connsiteY7" fmla="*/ 260130 h 4239440"/>
              <a:gd name="connsiteX8" fmla="*/ 5593324 w 6230568"/>
              <a:gd name="connsiteY8" fmla="*/ 293781 h 4239440"/>
              <a:gd name="connsiteX9" fmla="*/ 5617033 w 6230568"/>
              <a:gd name="connsiteY9" fmla="*/ 317108 h 4239440"/>
              <a:gd name="connsiteX10" fmla="*/ 5641124 w 6230568"/>
              <a:gd name="connsiteY10" fmla="*/ 339287 h 4239440"/>
              <a:gd name="connsiteX11" fmla="*/ 5299256 w 6230568"/>
              <a:gd name="connsiteY11" fmla="*/ 396265 h 4239440"/>
              <a:gd name="connsiteX12" fmla="*/ 5703073 w 6230568"/>
              <a:gd name="connsiteY12" fmla="*/ 500661 h 4239440"/>
              <a:gd name="connsiteX13" fmla="*/ 5629652 w 6230568"/>
              <a:gd name="connsiteY13" fmla="*/ 556874 h 4239440"/>
              <a:gd name="connsiteX14" fmla="*/ 5862918 w 6230568"/>
              <a:gd name="connsiteY14" fmla="*/ 645591 h 4239440"/>
              <a:gd name="connsiteX15" fmla="*/ 6052207 w 6230568"/>
              <a:gd name="connsiteY15" fmla="*/ 756106 h 4239440"/>
              <a:gd name="connsiteX16" fmla="*/ 6158515 w 6230568"/>
              <a:gd name="connsiteY16" fmla="*/ 901419 h 4239440"/>
              <a:gd name="connsiteX17" fmla="*/ 6195990 w 6230568"/>
              <a:gd name="connsiteY17" fmla="*/ 966427 h 4239440"/>
              <a:gd name="connsiteX18" fmla="*/ 6229642 w 6230568"/>
              <a:gd name="connsiteY18" fmla="*/ 1034878 h 4239440"/>
              <a:gd name="connsiteX19" fmla="*/ 6171516 w 6230568"/>
              <a:gd name="connsiteY19" fmla="*/ 1102946 h 4239440"/>
              <a:gd name="connsiteX20" fmla="*/ 6133659 w 6230568"/>
              <a:gd name="connsiteY20" fmla="*/ 1185545 h 4239440"/>
              <a:gd name="connsiteX21" fmla="*/ 6168458 w 6230568"/>
              <a:gd name="connsiteY21" fmla="*/ 1234110 h 4239440"/>
              <a:gd name="connsiteX22" fmla="*/ 6169222 w 6230568"/>
              <a:gd name="connsiteY22" fmla="*/ 1342712 h 4239440"/>
              <a:gd name="connsiteX23" fmla="*/ 6145131 w 6230568"/>
              <a:gd name="connsiteY23" fmla="*/ 1393954 h 4239440"/>
              <a:gd name="connsiteX24" fmla="*/ 6071709 w 6230568"/>
              <a:gd name="connsiteY24" fmla="*/ 1505233 h 4239440"/>
              <a:gd name="connsiteX25" fmla="*/ 6009378 w 6230568"/>
              <a:gd name="connsiteY25" fmla="*/ 1530089 h 4239440"/>
              <a:gd name="connsiteX26" fmla="*/ 6015879 w 6230568"/>
              <a:gd name="connsiteY26" fmla="*/ 1979030 h 4239440"/>
              <a:gd name="connsiteX27" fmla="*/ 6061385 w 6230568"/>
              <a:gd name="connsiteY27" fmla="*/ 2196234 h 4239440"/>
              <a:gd name="connsiteX28" fmla="*/ 6029263 w 6230568"/>
              <a:gd name="connsiteY28" fmla="*/ 2440972 h 4239440"/>
              <a:gd name="connsiteX29" fmla="*/ 6135571 w 6230568"/>
              <a:gd name="connsiteY29" fmla="*/ 2621848 h 4239440"/>
              <a:gd name="connsiteX30" fmla="*/ 6091594 w 6230568"/>
              <a:gd name="connsiteY30" fmla="*/ 2691446 h 4239440"/>
              <a:gd name="connsiteX31" fmla="*/ 6215493 w 6230568"/>
              <a:gd name="connsiteY31" fmla="*/ 2769456 h 4239440"/>
              <a:gd name="connsiteX32" fmla="*/ 6100389 w 6230568"/>
              <a:gd name="connsiteY32" fmla="*/ 2880352 h 4239440"/>
              <a:gd name="connsiteX33" fmla="*/ 5909953 w 6230568"/>
              <a:gd name="connsiteY33" fmla="*/ 3053963 h 4239440"/>
              <a:gd name="connsiteX34" fmla="*/ 5741696 w 6230568"/>
              <a:gd name="connsiteY34" fmla="*/ 3798118 h 4239440"/>
              <a:gd name="connsiteX35" fmla="*/ 5493899 w 6230568"/>
              <a:gd name="connsiteY35" fmla="*/ 4026795 h 4239440"/>
              <a:gd name="connsiteX36" fmla="*/ 3773471 w 6230568"/>
              <a:gd name="connsiteY36" fmla="*/ 4239028 h 4239440"/>
              <a:gd name="connsiteX37" fmla="*/ 2569285 w 6230568"/>
              <a:gd name="connsiteY37" fmla="*/ 4103275 h 4239440"/>
              <a:gd name="connsiteX38" fmla="*/ 2693948 w 6230568"/>
              <a:gd name="connsiteY38" fmla="*/ 4061593 h 4239440"/>
              <a:gd name="connsiteX39" fmla="*/ 2588788 w 6230568"/>
              <a:gd name="connsiteY39" fmla="*/ 4062358 h 4239440"/>
              <a:gd name="connsiteX40" fmla="*/ 2300073 w 6230568"/>
              <a:gd name="connsiteY40" fmla="*/ 4008822 h 4239440"/>
              <a:gd name="connsiteX41" fmla="*/ 1508500 w 6230568"/>
              <a:gd name="connsiteY41" fmla="*/ 3798118 h 4239440"/>
              <a:gd name="connsiteX42" fmla="*/ 1061089 w 6230568"/>
              <a:gd name="connsiteY42" fmla="*/ 3697546 h 4239440"/>
              <a:gd name="connsiteX43" fmla="*/ 939102 w 6230568"/>
              <a:gd name="connsiteY43" fmla="*/ 3648216 h 4239440"/>
              <a:gd name="connsiteX44" fmla="*/ 1243495 w 6230568"/>
              <a:gd name="connsiteY44" fmla="*/ 3624890 h 4239440"/>
              <a:gd name="connsiteX45" fmla="*/ 1083651 w 6230568"/>
              <a:gd name="connsiteY45" fmla="*/ 3595827 h 4239440"/>
              <a:gd name="connsiteX46" fmla="*/ 966636 w 6230568"/>
              <a:gd name="connsiteY46" fmla="*/ 3605770 h 4239440"/>
              <a:gd name="connsiteX47" fmla="*/ 885566 w 6230568"/>
              <a:gd name="connsiteY47" fmla="*/ 3609976 h 4239440"/>
              <a:gd name="connsiteX48" fmla="*/ 641976 w 6230568"/>
              <a:gd name="connsiteY48" fmla="*/ 3567912 h 4239440"/>
              <a:gd name="connsiteX49" fmla="*/ 399533 w 6230568"/>
              <a:gd name="connsiteY49" fmla="*/ 3583590 h 4239440"/>
              <a:gd name="connsiteX50" fmla="*/ 409093 w 6230568"/>
              <a:gd name="connsiteY50" fmla="*/ 3548792 h 4239440"/>
              <a:gd name="connsiteX51" fmla="*/ 792642 w 6230568"/>
              <a:gd name="connsiteY51" fmla="*/ 3417628 h 4239440"/>
              <a:gd name="connsiteX52" fmla="*/ 771610 w 6230568"/>
              <a:gd name="connsiteY52" fmla="*/ 3345736 h 4239440"/>
              <a:gd name="connsiteX53" fmla="*/ 945986 w 6230568"/>
              <a:gd name="connsiteY53" fmla="*/ 3317056 h 4239440"/>
              <a:gd name="connsiteX54" fmla="*/ 892449 w 6230568"/>
              <a:gd name="connsiteY54" fmla="*/ 3285316 h 4239440"/>
              <a:gd name="connsiteX55" fmla="*/ 949045 w 6230568"/>
              <a:gd name="connsiteY55" fmla="*/ 3262755 h 4239440"/>
              <a:gd name="connsiteX56" fmla="*/ 1252673 w 6230568"/>
              <a:gd name="connsiteY56" fmla="*/ 3200041 h 4239440"/>
              <a:gd name="connsiteX57" fmla="*/ 388825 w 6230568"/>
              <a:gd name="connsiteY57" fmla="*/ 3176714 h 4239440"/>
              <a:gd name="connsiteX58" fmla="*/ 127644 w 6230568"/>
              <a:gd name="connsiteY58" fmla="*/ 3111323 h 4239440"/>
              <a:gd name="connsiteX59" fmla="*/ 437008 w 6230568"/>
              <a:gd name="connsiteY59" fmla="*/ 2921652 h 4239440"/>
              <a:gd name="connsiteX60" fmla="*/ 601441 w 6230568"/>
              <a:gd name="connsiteY60" fmla="*/ 2840965 h 4239440"/>
              <a:gd name="connsiteX61" fmla="*/ 330700 w 6230568"/>
              <a:gd name="connsiteY61" fmla="*/ 2859320 h 4239440"/>
              <a:gd name="connsiteX62" fmla="*/ 534521 w 6230568"/>
              <a:gd name="connsiteY62" fmla="*/ 2720126 h 4239440"/>
              <a:gd name="connsiteX63" fmla="*/ 492839 w 6230568"/>
              <a:gd name="connsiteY63" fmla="*/ 2694505 h 4239440"/>
              <a:gd name="connsiteX64" fmla="*/ 416358 w 6230568"/>
              <a:gd name="connsiteY64" fmla="*/ 2677297 h 4239440"/>
              <a:gd name="connsiteX65" fmla="*/ 761285 w 6230568"/>
              <a:gd name="connsiteY65" fmla="*/ 2589726 h 4239440"/>
              <a:gd name="connsiteX66" fmla="*/ 664920 w 6230568"/>
              <a:gd name="connsiteY66" fmla="*/ 2466593 h 4239440"/>
              <a:gd name="connsiteX67" fmla="*/ 740253 w 6230568"/>
              <a:gd name="connsiteY67" fmla="*/ 2438677 h 4239440"/>
              <a:gd name="connsiteX68" fmla="*/ 650006 w 6230568"/>
              <a:gd name="connsiteY68" fmla="*/ 2435236 h 4239440"/>
              <a:gd name="connsiteX69" fmla="*/ 578879 w 6230568"/>
              <a:gd name="connsiteY69" fmla="*/ 2435618 h 4239440"/>
              <a:gd name="connsiteX70" fmla="*/ 451157 w 6230568"/>
              <a:gd name="connsiteY70" fmla="*/ 2404644 h 4239440"/>
              <a:gd name="connsiteX71" fmla="*/ 2216 w 6230568"/>
              <a:gd name="connsiteY71" fmla="*/ 2456650 h 4239440"/>
              <a:gd name="connsiteX72" fmla="*/ 97052 w 6230568"/>
              <a:gd name="connsiteY72" fmla="*/ 2383611 h 4239440"/>
              <a:gd name="connsiteX73" fmla="*/ 210626 w 6230568"/>
              <a:gd name="connsiteY73" fmla="*/ 2341930 h 4239440"/>
              <a:gd name="connsiteX74" fmla="*/ 57282 w 6230568"/>
              <a:gd name="connsiteY74" fmla="*/ 2319750 h 4239440"/>
              <a:gd name="connsiteX75" fmla="*/ 365499 w 6230568"/>
              <a:gd name="connsiteY75" fmla="*/ 2250153 h 4239440"/>
              <a:gd name="connsiteX76" fmla="*/ 290548 w 6230568"/>
              <a:gd name="connsiteY76" fmla="*/ 2187821 h 4239440"/>
              <a:gd name="connsiteX77" fmla="*/ 482896 w 6230568"/>
              <a:gd name="connsiteY77" fmla="*/ 1906755 h 4239440"/>
              <a:gd name="connsiteX78" fmla="*/ 867211 w 6230568"/>
              <a:gd name="connsiteY78" fmla="*/ 1747294 h 4239440"/>
              <a:gd name="connsiteX79" fmla="*/ 1063766 w 6230568"/>
              <a:gd name="connsiteY79" fmla="*/ 1734674 h 4239440"/>
              <a:gd name="connsiteX80" fmla="*/ 1008701 w 6230568"/>
              <a:gd name="connsiteY80" fmla="*/ 1683432 h 4239440"/>
              <a:gd name="connsiteX81" fmla="*/ 1152865 w 6230568"/>
              <a:gd name="connsiteY81" fmla="*/ 1394719 h 4239440"/>
              <a:gd name="connsiteX82" fmla="*/ 998376 w 6230568"/>
              <a:gd name="connsiteY82" fmla="*/ 1411927 h 4239440"/>
              <a:gd name="connsiteX83" fmla="*/ 206419 w 6230568"/>
              <a:gd name="connsiteY83" fmla="*/ 1424164 h 4239440"/>
              <a:gd name="connsiteX84" fmla="*/ 128027 w 6230568"/>
              <a:gd name="connsiteY84" fmla="*/ 1413074 h 4239440"/>
              <a:gd name="connsiteX85" fmla="*/ 672950 w 6230568"/>
              <a:gd name="connsiteY85" fmla="*/ 1268143 h 4239440"/>
              <a:gd name="connsiteX86" fmla="*/ 457658 w 6230568"/>
              <a:gd name="connsiteY86" fmla="*/ 1229138 h 4239440"/>
              <a:gd name="connsiteX87" fmla="*/ 407945 w 6230568"/>
              <a:gd name="connsiteY87" fmla="*/ 1213459 h 4239440"/>
              <a:gd name="connsiteX88" fmla="*/ 453451 w 6230568"/>
              <a:gd name="connsiteY88" fmla="*/ 1172924 h 4239440"/>
              <a:gd name="connsiteX89" fmla="*/ 568172 w 6230568"/>
              <a:gd name="connsiteY89" fmla="*/ 1132007 h 4239440"/>
              <a:gd name="connsiteX90" fmla="*/ 255367 w 6230568"/>
              <a:gd name="connsiteY90" fmla="*/ 1190898 h 4239440"/>
              <a:gd name="connsiteX91" fmla="*/ 277546 w 6230568"/>
              <a:gd name="connsiteY91" fmla="*/ 1128567 h 4239440"/>
              <a:gd name="connsiteX92" fmla="*/ 246572 w 6230568"/>
              <a:gd name="connsiteY92" fmla="*/ 1072353 h 4239440"/>
              <a:gd name="connsiteX93" fmla="*/ 422859 w 6230568"/>
              <a:gd name="connsiteY93" fmla="*/ 1000078 h 4239440"/>
              <a:gd name="connsiteX94" fmla="*/ 668362 w 6230568"/>
              <a:gd name="connsiteY94" fmla="*/ 858972 h 4239440"/>
              <a:gd name="connsiteX95" fmla="*/ 914629 w 6230568"/>
              <a:gd name="connsiteY95" fmla="*/ 768725 h 4239440"/>
              <a:gd name="connsiteX96" fmla="*/ 1117684 w 6230568"/>
              <a:gd name="connsiteY96" fmla="*/ 688420 h 4239440"/>
              <a:gd name="connsiteX97" fmla="*/ 928778 w 6230568"/>
              <a:gd name="connsiteY97" fmla="*/ 701040 h 4239440"/>
              <a:gd name="connsiteX98" fmla="*/ 1243877 w 6230568"/>
              <a:gd name="connsiteY98" fmla="*/ 574464 h 4239440"/>
              <a:gd name="connsiteX99" fmla="*/ 1291678 w 6230568"/>
              <a:gd name="connsiteY99" fmla="*/ 566434 h 4239440"/>
              <a:gd name="connsiteX100" fmla="*/ 1797596 w 6230568"/>
              <a:gd name="connsiteY100" fmla="*/ 476952 h 4239440"/>
              <a:gd name="connsiteX101" fmla="*/ 1895491 w 6230568"/>
              <a:gd name="connsiteY101" fmla="*/ 432593 h 4239440"/>
              <a:gd name="connsiteX102" fmla="*/ 1782682 w 6230568"/>
              <a:gd name="connsiteY102" fmla="*/ 423033 h 4239440"/>
              <a:gd name="connsiteX103" fmla="*/ 1406781 w 6230568"/>
              <a:gd name="connsiteY103" fmla="*/ 449419 h 4239440"/>
              <a:gd name="connsiteX104" fmla="*/ 1662226 w 6230568"/>
              <a:gd name="connsiteY104" fmla="*/ 393970 h 4239440"/>
              <a:gd name="connsiteX105" fmla="*/ 1383837 w 6230568"/>
              <a:gd name="connsiteY105" fmla="*/ 376762 h 4239440"/>
              <a:gd name="connsiteX106" fmla="*/ 1318063 w 6230568"/>
              <a:gd name="connsiteY106" fmla="*/ 333168 h 4239440"/>
              <a:gd name="connsiteX107" fmla="*/ 1365099 w 6230568"/>
              <a:gd name="connsiteY107" fmla="*/ 290722 h 4239440"/>
              <a:gd name="connsiteX108" fmla="*/ 1536798 w 6230568"/>
              <a:gd name="connsiteY108" fmla="*/ 244069 h 4239440"/>
              <a:gd name="connsiteX109" fmla="*/ 1711938 w 6230568"/>
              <a:gd name="connsiteY109" fmla="*/ 175619 h 4239440"/>
              <a:gd name="connsiteX110" fmla="*/ 2273687 w 6230568"/>
              <a:gd name="connsiteY110" fmla="*/ 78488 h 4239440"/>
              <a:gd name="connsiteX111" fmla="*/ 2646913 w 6230568"/>
              <a:gd name="connsiteY111" fmla="*/ 46749 h 4239440"/>
              <a:gd name="connsiteX112" fmla="*/ 3362388 w 6230568"/>
              <a:gd name="connsiteY112" fmla="*/ 861 h 423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230568" h="4239440">
                <a:moveTo>
                  <a:pt x="3362388" y="861"/>
                </a:moveTo>
                <a:cubicBezTo>
                  <a:pt x="3584946" y="-3346"/>
                  <a:pt x="3805210" y="8891"/>
                  <a:pt x="4026621" y="15392"/>
                </a:cubicBezTo>
                <a:cubicBezTo>
                  <a:pt x="4388374" y="26482"/>
                  <a:pt x="4752039" y="26099"/>
                  <a:pt x="5114556" y="34130"/>
                </a:cubicBezTo>
                <a:cubicBezTo>
                  <a:pt x="5340556" y="39101"/>
                  <a:pt x="5563879" y="57074"/>
                  <a:pt x="5776495" y="112905"/>
                </a:cubicBezTo>
                <a:cubicBezTo>
                  <a:pt x="5806322" y="120935"/>
                  <a:pt x="5839973" y="122465"/>
                  <a:pt x="5862918" y="141585"/>
                </a:cubicBezTo>
                <a:cubicBezTo>
                  <a:pt x="5888539" y="162999"/>
                  <a:pt x="5878214" y="194356"/>
                  <a:pt x="5840738" y="200475"/>
                </a:cubicBezTo>
                <a:cubicBezTo>
                  <a:pt x="5792938" y="208505"/>
                  <a:pt x="5743991" y="210800"/>
                  <a:pt x="5691219" y="216153"/>
                </a:cubicBezTo>
                <a:cubicBezTo>
                  <a:pt x="5711486" y="245598"/>
                  <a:pt x="5760434" y="223419"/>
                  <a:pt x="5773053" y="260130"/>
                </a:cubicBezTo>
                <a:cubicBezTo>
                  <a:pt x="5716458" y="285368"/>
                  <a:pt x="5648008" y="268925"/>
                  <a:pt x="5593324" y="293781"/>
                </a:cubicBezTo>
                <a:cubicBezTo>
                  <a:pt x="5594854" y="310989"/>
                  <a:pt x="5607090" y="312519"/>
                  <a:pt x="5617033" y="317108"/>
                </a:cubicBezTo>
                <a:cubicBezTo>
                  <a:pt x="5626976" y="321314"/>
                  <a:pt x="5651831" y="315196"/>
                  <a:pt x="5641124" y="339287"/>
                </a:cubicBezTo>
                <a:cubicBezTo>
                  <a:pt x="5527551" y="353818"/>
                  <a:pt x="5418949" y="403148"/>
                  <a:pt x="5299256" y="396265"/>
                </a:cubicBezTo>
                <a:cubicBezTo>
                  <a:pt x="5447247" y="409649"/>
                  <a:pt x="5572292" y="464333"/>
                  <a:pt x="5703073" y="500661"/>
                </a:cubicBezTo>
                <a:cubicBezTo>
                  <a:pt x="5697720" y="543490"/>
                  <a:pt x="5644949" y="526282"/>
                  <a:pt x="5629652" y="556874"/>
                </a:cubicBezTo>
                <a:cubicBezTo>
                  <a:pt x="5713398" y="578288"/>
                  <a:pt x="5793703" y="603527"/>
                  <a:pt x="5862918" y="645591"/>
                </a:cubicBezTo>
                <a:cubicBezTo>
                  <a:pt x="5925250" y="683449"/>
                  <a:pt x="5984521" y="725131"/>
                  <a:pt x="6052207" y="756106"/>
                </a:cubicBezTo>
                <a:cubicBezTo>
                  <a:pt x="6123334" y="788611"/>
                  <a:pt x="6166545" y="830293"/>
                  <a:pt x="6158515" y="901419"/>
                </a:cubicBezTo>
                <a:cubicBezTo>
                  <a:pt x="6155073" y="930482"/>
                  <a:pt x="6164251" y="954955"/>
                  <a:pt x="6195990" y="966427"/>
                </a:cubicBezTo>
                <a:cubicBezTo>
                  <a:pt x="6235378" y="980576"/>
                  <a:pt x="6231172" y="1001990"/>
                  <a:pt x="6229642" y="1034878"/>
                </a:cubicBezTo>
                <a:cubicBezTo>
                  <a:pt x="6227347" y="1074265"/>
                  <a:pt x="6207080" y="1089562"/>
                  <a:pt x="6171516" y="1102946"/>
                </a:cubicBezTo>
                <a:cubicBezTo>
                  <a:pt x="6120657" y="1121682"/>
                  <a:pt x="6120274" y="1150745"/>
                  <a:pt x="6133659" y="1185545"/>
                </a:cubicBezTo>
                <a:cubicBezTo>
                  <a:pt x="6140925" y="1204664"/>
                  <a:pt x="6152014" y="1219961"/>
                  <a:pt x="6168458" y="1234110"/>
                </a:cubicBezTo>
                <a:cubicBezTo>
                  <a:pt x="6225435" y="1283439"/>
                  <a:pt x="6225053" y="1284204"/>
                  <a:pt x="6169222" y="1342712"/>
                </a:cubicBezTo>
                <a:cubicBezTo>
                  <a:pt x="6154308" y="1358390"/>
                  <a:pt x="6138247" y="1368715"/>
                  <a:pt x="6145131" y="1393954"/>
                </a:cubicBezTo>
                <a:cubicBezTo>
                  <a:pt x="6168458" y="1477700"/>
                  <a:pt x="6165398" y="1477700"/>
                  <a:pt x="6071709" y="1505233"/>
                </a:cubicBezTo>
                <a:cubicBezTo>
                  <a:pt x="6050295" y="1511734"/>
                  <a:pt x="6021615" y="1505998"/>
                  <a:pt x="6009378" y="1530089"/>
                </a:cubicBezTo>
                <a:cubicBezTo>
                  <a:pt x="6017026" y="1547680"/>
                  <a:pt x="5999053" y="1972146"/>
                  <a:pt x="6015879" y="1979030"/>
                </a:cubicBezTo>
                <a:cubicBezTo>
                  <a:pt x="6147425" y="2032948"/>
                  <a:pt x="6163868" y="2096427"/>
                  <a:pt x="6061385" y="2196234"/>
                </a:cubicBezTo>
                <a:cubicBezTo>
                  <a:pt x="5992552" y="2263155"/>
                  <a:pt x="6000582" y="2372522"/>
                  <a:pt x="6029263" y="2440972"/>
                </a:cubicBezTo>
                <a:cubicBezTo>
                  <a:pt x="6137482" y="2471182"/>
                  <a:pt x="6113774" y="2551486"/>
                  <a:pt x="6135571" y="2621848"/>
                </a:cubicBezTo>
                <a:cubicBezTo>
                  <a:pt x="6151632" y="2674620"/>
                  <a:pt x="6088535" y="2667354"/>
                  <a:pt x="6091594" y="2691446"/>
                </a:cubicBezTo>
                <a:cubicBezTo>
                  <a:pt x="6131364" y="2720508"/>
                  <a:pt x="6184518" y="2729686"/>
                  <a:pt x="6215493" y="2769456"/>
                </a:cubicBezTo>
                <a:cubicBezTo>
                  <a:pt x="6159662" y="2798518"/>
                  <a:pt x="6131364" y="2839435"/>
                  <a:pt x="6100389" y="2880352"/>
                </a:cubicBezTo>
                <a:cubicBezTo>
                  <a:pt x="6050295" y="2946890"/>
                  <a:pt x="5982227" y="3003103"/>
                  <a:pt x="5909953" y="3053963"/>
                </a:cubicBezTo>
                <a:cubicBezTo>
                  <a:pt x="5873243" y="3408068"/>
                  <a:pt x="5754698" y="3779763"/>
                  <a:pt x="5741696" y="3798118"/>
                </a:cubicBezTo>
                <a:cubicBezTo>
                  <a:pt x="5688160" y="3792764"/>
                  <a:pt x="5584146" y="4006910"/>
                  <a:pt x="5493899" y="4026795"/>
                </a:cubicBezTo>
                <a:cubicBezTo>
                  <a:pt x="5399063" y="4048592"/>
                  <a:pt x="3988763" y="4249736"/>
                  <a:pt x="3773471" y="4239028"/>
                </a:cubicBezTo>
                <a:cubicBezTo>
                  <a:pt x="2603319" y="4182050"/>
                  <a:pt x="2569285" y="4103275"/>
                  <a:pt x="2569285" y="4103275"/>
                </a:cubicBezTo>
                <a:cubicBezTo>
                  <a:pt x="2569285" y="4103275"/>
                  <a:pt x="2635823" y="4083773"/>
                  <a:pt x="2693948" y="4061593"/>
                </a:cubicBezTo>
                <a:cubicBezTo>
                  <a:pt x="2658767" y="4062741"/>
                  <a:pt x="2623587" y="4063505"/>
                  <a:pt x="2588788" y="4062358"/>
                </a:cubicBezTo>
                <a:cubicBezTo>
                  <a:pt x="2319193" y="4054328"/>
                  <a:pt x="2565461" y="4039414"/>
                  <a:pt x="2300073" y="4008822"/>
                </a:cubicBezTo>
                <a:cubicBezTo>
                  <a:pt x="1852280" y="3957198"/>
                  <a:pt x="1919582" y="3943813"/>
                  <a:pt x="1508500" y="3798118"/>
                </a:cubicBezTo>
                <a:cubicBezTo>
                  <a:pt x="1472171" y="3785116"/>
                  <a:pt x="1217109" y="3706342"/>
                  <a:pt x="1061089" y="3697546"/>
                </a:cubicBezTo>
                <a:cubicBezTo>
                  <a:pt x="1019790" y="3695252"/>
                  <a:pt x="974667" y="3696017"/>
                  <a:pt x="939102" y="3648216"/>
                </a:cubicBezTo>
                <a:cubicBezTo>
                  <a:pt x="1048088" y="3649746"/>
                  <a:pt x="1141776" y="3649746"/>
                  <a:pt x="1243495" y="3624890"/>
                </a:cubicBezTo>
                <a:cubicBezTo>
                  <a:pt x="1189194" y="3590473"/>
                  <a:pt x="1126862" y="3619919"/>
                  <a:pt x="1083651" y="3595827"/>
                </a:cubicBezTo>
                <a:cubicBezTo>
                  <a:pt x="1043116" y="3573648"/>
                  <a:pt x="1007935" y="3570589"/>
                  <a:pt x="966636" y="3605770"/>
                </a:cubicBezTo>
                <a:cubicBezTo>
                  <a:pt x="945221" y="3624125"/>
                  <a:pt x="907363" y="3620683"/>
                  <a:pt x="885566" y="3609976"/>
                </a:cubicBezTo>
                <a:cubicBezTo>
                  <a:pt x="768933" y="3552233"/>
                  <a:pt x="771610" y="3552998"/>
                  <a:pt x="641976" y="3567912"/>
                </a:cubicBezTo>
                <a:cubicBezTo>
                  <a:pt x="559377" y="3577089"/>
                  <a:pt x="475248" y="3593533"/>
                  <a:pt x="399533" y="3583590"/>
                </a:cubicBezTo>
                <a:cubicBezTo>
                  <a:pt x="389973" y="3561793"/>
                  <a:pt x="398385" y="3551851"/>
                  <a:pt x="409093" y="3548792"/>
                </a:cubicBezTo>
                <a:cubicBezTo>
                  <a:pt x="583468" y="3501374"/>
                  <a:pt x="615972" y="3447073"/>
                  <a:pt x="792642" y="3417628"/>
                </a:cubicBezTo>
                <a:cubicBezTo>
                  <a:pt x="805644" y="3384359"/>
                  <a:pt x="741400" y="3378622"/>
                  <a:pt x="771610" y="3345736"/>
                </a:cubicBezTo>
                <a:cubicBezTo>
                  <a:pt x="826676" y="3320115"/>
                  <a:pt x="891302" y="3350325"/>
                  <a:pt x="945986" y="3317056"/>
                </a:cubicBezTo>
                <a:cubicBezTo>
                  <a:pt x="936426" y="3293347"/>
                  <a:pt x="890537" y="3310555"/>
                  <a:pt x="892449" y="3285316"/>
                </a:cubicBezTo>
                <a:cubicBezTo>
                  <a:pt x="894744" y="3256254"/>
                  <a:pt x="926866" y="3260843"/>
                  <a:pt x="949045" y="3262755"/>
                </a:cubicBezTo>
                <a:cubicBezTo>
                  <a:pt x="1056500" y="3272697"/>
                  <a:pt x="1149806" y="3218396"/>
                  <a:pt x="1252673" y="3200041"/>
                </a:cubicBezTo>
                <a:cubicBezTo>
                  <a:pt x="1142923" y="3154152"/>
                  <a:pt x="503164" y="3190863"/>
                  <a:pt x="388825" y="3176714"/>
                </a:cubicBezTo>
                <a:cubicBezTo>
                  <a:pt x="269133" y="3162183"/>
                  <a:pt x="78697" y="3123560"/>
                  <a:pt x="127644" y="3111323"/>
                </a:cubicBezTo>
                <a:cubicBezTo>
                  <a:pt x="183093" y="3097175"/>
                  <a:pt x="380795" y="2929300"/>
                  <a:pt x="437008" y="2921652"/>
                </a:cubicBezTo>
                <a:cubicBezTo>
                  <a:pt x="502399" y="2912857"/>
                  <a:pt x="515401" y="2901002"/>
                  <a:pt x="601441" y="2840965"/>
                </a:cubicBezTo>
                <a:cubicBezTo>
                  <a:pt x="658037" y="2801577"/>
                  <a:pt x="422477" y="2887235"/>
                  <a:pt x="330700" y="2859320"/>
                </a:cubicBezTo>
                <a:cubicBezTo>
                  <a:pt x="297049" y="2848995"/>
                  <a:pt x="534521" y="2740010"/>
                  <a:pt x="534521" y="2720126"/>
                </a:cubicBezTo>
                <a:cubicBezTo>
                  <a:pt x="534521" y="2699093"/>
                  <a:pt x="513106" y="2694505"/>
                  <a:pt x="492839" y="2694505"/>
                </a:cubicBezTo>
                <a:cubicBezTo>
                  <a:pt x="447715" y="2694505"/>
                  <a:pt x="461482" y="2676149"/>
                  <a:pt x="416358" y="2677297"/>
                </a:cubicBezTo>
                <a:cubicBezTo>
                  <a:pt x="548670" y="2624143"/>
                  <a:pt x="630504" y="2638292"/>
                  <a:pt x="761285" y="2589726"/>
                </a:cubicBezTo>
                <a:cubicBezTo>
                  <a:pt x="825147" y="2566017"/>
                  <a:pt x="599147" y="2487242"/>
                  <a:pt x="664920" y="2466593"/>
                </a:cubicBezTo>
                <a:cubicBezTo>
                  <a:pt x="689776" y="2458562"/>
                  <a:pt x="723045" y="2466975"/>
                  <a:pt x="740253" y="2438677"/>
                </a:cubicBezTo>
                <a:cubicBezTo>
                  <a:pt x="713103" y="2416116"/>
                  <a:pt x="677157" y="2426058"/>
                  <a:pt x="650006" y="2435236"/>
                </a:cubicBezTo>
                <a:cubicBezTo>
                  <a:pt x="580791" y="2458945"/>
                  <a:pt x="585763" y="2453209"/>
                  <a:pt x="578879" y="2435618"/>
                </a:cubicBezTo>
                <a:cubicBezTo>
                  <a:pt x="556318" y="2375581"/>
                  <a:pt x="500487" y="2394701"/>
                  <a:pt x="451157" y="2404644"/>
                </a:cubicBezTo>
                <a:cubicBezTo>
                  <a:pt x="302020" y="2434471"/>
                  <a:pt x="150971" y="2426058"/>
                  <a:pt x="2216" y="2456650"/>
                </a:cubicBezTo>
                <a:cubicBezTo>
                  <a:pt x="-13844" y="2460092"/>
                  <a:pt x="61489" y="2391642"/>
                  <a:pt x="97052" y="2383611"/>
                </a:cubicBezTo>
                <a:cubicBezTo>
                  <a:pt x="135675" y="2375199"/>
                  <a:pt x="183093" y="2381317"/>
                  <a:pt x="210626" y="2341930"/>
                </a:cubicBezTo>
                <a:cubicBezTo>
                  <a:pt x="161678" y="2331987"/>
                  <a:pt x="105848" y="2351107"/>
                  <a:pt x="57282" y="2319750"/>
                </a:cubicBezTo>
                <a:cubicBezTo>
                  <a:pt x="165120" y="2276539"/>
                  <a:pt x="272575" y="2278068"/>
                  <a:pt x="365499" y="2250153"/>
                </a:cubicBezTo>
                <a:cubicBezTo>
                  <a:pt x="373912" y="2198529"/>
                  <a:pt x="312727" y="2217266"/>
                  <a:pt x="290548" y="2187821"/>
                </a:cubicBezTo>
                <a:cubicBezTo>
                  <a:pt x="990345" y="2137344"/>
                  <a:pt x="599529" y="1988207"/>
                  <a:pt x="482896" y="1906755"/>
                </a:cubicBezTo>
                <a:cubicBezTo>
                  <a:pt x="443891" y="1879605"/>
                  <a:pt x="853827" y="1750735"/>
                  <a:pt x="867211" y="1747294"/>
                </a:cubicBezTo>
                <a:cubicBezTo>
                  <a:pt x="901245" y="1739263"/>
                  <a:pt x="1036233" y="1744999"/>
                  <a:pt x="1063766" y="1734674"/>
                </a:cubicBezTo>
                <a:cubicBezTo>
                  <a:pt x="1098947" y="1721673"/>
                  <a:pt x="982696" y="1699111"/>
                  <a:pt x="1008701" y="1683432"/>
                </a:cubicBezTo>
                <a:cubicBezTo>
                  <a:pt x="1191107" y="1572918"/>
                  <a:pt x="1204107" y="1406573"/>
                  <a:pt x="1152865" y="1394719"/>
                </a:cubicBezTo>
                <a:cubicBezTo>
                  <a:pt x="1099712" y="1382482"/>
                  <a:pt x="1047706" y="1392042"/>
                  <a:pt x="998376" y="1411927"/>
                </a:cubicBezTo>
                <a:cubicBezTo>
                  <a:pt x="918070" y="1444431"/>
                  <a:pt x="362057" y="1398160"/>
                  <a:pt x="206419" y="1424164"/>
                </a:cubicBezTo>
                <a:cubicBezTo>
                  <a:pt x="182710" y="1427988"/>
                  <a:pt x="150589" y="1445196"/>
                  <a:pt x="128027" y="1413074"/>
                </a:cubicBezTo>
                <a:cubicBezTo>
                  <a:pt x="288254" y="1309060"/>
                  <a:pt x="493986" y="1338888"/>
                  <a:pt x="672950" y="1268143"/>
                </a:cubicBezTo>
                <a:cubicBezTo>
                  <a:pt x="602588" y="1219578"/>
                  <a:pt x="531079" y="1221873"/>
                  <a:pt x="457658" y="1229138"/>
                </a:cubicBezTo>
                <a:cubicBezTo>
                  <a:pt x="438538" y="1231050"/>
                  <a:pt x="412534" y="1233727"/>
                  <a:pt x="407945" y="1213459"/>
                </a:cubicBezTo>
                <a:cubicBezTo>
                  <a:pt x="402209" y="1187838"/>
                  <a:pt x="433184" y="1183250"/>
                  <a:pt x="453451" y="1172924"/>
                </a:cubicBezTo>
                <a:cubicBezTo>
                  <a:pt x="484426" y="1156863"/>
                  <a:pt x="530314" y="1175984"/>
                  <a:pt x="568172" y="1132007"/>
                </a:cubicBezTo>
                <a:cubicBezTo>
                  <a:pt x="453451" y="1142333"/>
                  <a:pt x="356704" y="1160305"/>
                  <a:pt x="255367" y="1190898"/>
                </a:cubicBezTo>
                <a:cubicBezTo>
                  <a:pt x="264162" y="1163747"/>
                  <a:pt x="294754" y="1151128"/>
                  <a:pt x="277546" y="1128567"/>
                </a:cubicBezTo>
                <a:cubicBezTo>
                  <a:pt x="264545" y="1111740"/>
                  <a:pt x="227452" y="1103709"/>
                  <a:pt x="246572" y="1072353"/>
                </a:cubicBezTo>
                <a:cubicBezTo>
                  <a:pt x="300490" y="1039083"/>
                  <a:pt x="376971" y="1047879"/>
                  <a:pt x="422859" y="1000078"/>
                </a:cubicBezTo>
                <a:cubicBezTo>
                  <a:pt x="487868" y="932012"/>
                  <a:pt x="588822" y="908684"/>
                  <a:pt x="668362" y="858972"/>
                </a:cubicBezTo>
                <a:cubicBezTo>
                  <a:pt x="694747" y="842911"/>
                  <a:pt x="867976" y="786699"/>
                  <a:pt x="914629" y="768725"/>
                </a:cubicBezTo>
                <a:cubicBezTo>
                  <a:pt x="979637" y="743486"/>
                  <a:pt x="1053823" y="734691"/>
                  <a:pt x="1117684" y="688420"/>
                </a:cubicBezTo>
                <a:cubicBezTo>
                  <a:pt x="1054970" y="678860"/>
                  <a:pt x="1004112" y="722072"/>
                  <a:pt x="928778" y="701040"/>
                </a:cubicBezTo>
                <a:cubicBezTo>
                  <a:pt x="1048088" y="656299"/>
                  <a:pt x="1157454" y="636031"/>
                  <a:pt x="1243877" y="574464"/>
                </a:cubicBezTo>
                <a:cubicBezTo>
                  <a:pt x="1254585" y="566816"/>
                  <a:pt x="1275617" y="569111"/>
                  <a:pt x="1291678" y="566434"/>
                </a:cubicBezTo>
                <a:cubicBezTo>
                  <a:pt x="1460699" y="539283"/>
                  <a:pt x="1630486" y="516339"/>
                  <a:pt x="1797596" y="476952"/>
                </a:cubicBezTo>
                <a:cubicBezTo>
                  <a:pt x="1835454" y="467774"/>
                  <a:pt x="1902374" y="465480"/>
                  <a:pt x="1895491" y="432593"/>
                </a:cubicBezTo>
                <a:cubicBezTo>
                  <a:pt x="1885166" y="383263"/>
                  <a:pt x="1822835" y="418444"/>
                  <a:pt x="1782682" y="423033"/>
                </a:cubicBezTo>
                <a:cubicBezTo>
                  <a:pt x="1658019" y="437947"/>
                  <a:pt x="1533356" y="463950"/>
                  <a:pt x="1406781" y="449419"/>
                </a:cubicBezTo>
                <a:cubicBezTo>
                  <a:pt x="1492056" y="431064"/>
                  <a:pt x="1576950" y="412326"/>
                  <a:pt x="1662226" y="393970"/>
                </a:cubicBezTo>
                <a:cubicBezTo>
                  <a:pt x="1564330" y="400471"/>
                  <a:pt x="1479055" y="357642"/>
                  <a:pt x="1383837" y="376762"/>
                </a:cubicBezTo>
                <a:cubicBezTo>
                  <a:pt x="1353244" y="382881"/>
                  <a:pt x="1321123" y="363378"/>
                  <a:pt x="1318063" y="333168"/>
                </a:cubicBezTo>
                <a:cubicBezTo>
                  <a:pt x="1314622" y="309077"/>
                  <a:pt x="1343302" y="298370"/>
                  <a:pt x="1365099" y="290722"/>
                </a:cubicBezTo>
                <a:cubicBezTo>
                  <a:pt x="1420930" y="271219"/>
                  <a:pt x="1465288" y="213477"/>
                  <a:pt x="1536798" y="244069"/>
                </a:cubicBezTo>
                <a:cubicBezTo>
                  <a:pt x="1581921" y="195886"/>
                  <a:pt x="1653813" y="188238"/>
                  <a:pt x="1711938" y="175619"/>
                </a:cubicBezTo>
                <a:cubicBezTo>
                  <a:pt x="1897403" y="135849"/>
                  <a:pt x="2085546" y="104874"/>
                  <a:pt x="2273687" y="78488"/>
                </a:cubicBezTo>
                <a:cubicBezTo>
                  <a:pt x="2397204" y="61280"/>
                  <a:pt x="2524544" y="68546"/>
                  <a:pt x="2646913" y="46749"/>
                </a:cubicBezTo>
                <a:cubicBezTo>
                  <a:pt x="2886297" y="4302"/>
                  <a:pt x="3124151" y="5450"/>
                  <a:pt x="3362388" y="861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21EE0-01BB-4116-B304-6F3F6560D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5426"/>
            <a:ext cx="3220880" cy="4024310"/>
          </a:xfrm>
        </p:spPr>
        <p:txBody>
          <a:bodyPr>
            <a:normAutofit/>
          </a:bodyPr>
          <a:lstStyle/>
          <a:p>
            <a:r>
              <a:rPr lang="en-US" sz="3600"/>
              <a:t>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102F6B-9381-455F-81FB-275C450C5C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531584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838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D517D21-289D-4850-929A-9D0A854EA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mask">
            <a:extLst>
              <a:ext uri="{FF2B5EF4-FFF2-40B4-BE49-F238E27FC236}">
                <a16:creationId xmlns:a16="http://schemas.microsoft.com/office/drawing/2014/main" id="{69F2D923-FC6D-402C-AF7F-48E07A89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" y="-1"/>
            <a:ext cx="12188952" cy="6858000"/>
          </a:xfrm>
          <a:custGeom>
            <a:avLst/>
            <a:gdLst>
              <a:gd name="connsiteX0" fmla="*/ 10360682 w 12188952"/>
              <a:gd name="connsiteY0" fmla="*/ 1582951 h 6858000"/>
              <a:gd name="connsiteX1" fmla="*/ 9965970 w 12188952"/>
              <a:gd name="connsiteY1" fmla="*/ 1755290 h 6858000"/>
              <a:gd name="connsiteX2" fmla="*/ 9601833 w 12188952"/>
              <a:gd name="connsiteY2" fmla="*/ 1855358 h 6858000"/>
              <a:gd name="connsiteX3" fmla="*/ 9032001 w 12188952"/>
              <a:gd name="connsiteY3" fmla="*/ 1899833 h 6858000"/>
              <a:gd name="connsiteX4" fmla="*/ 8453831 w 12188952"/>
              <a:gd name="connsiteY4" fmla="*/ 1933189 h 6858000"/>
              <a:gd name="connsiteX5" fmla="*/ 7883999 w 12188952"/>
              <a:gd name="connsiteY5" fmla="*/ 1944308 h 6858000"/>
              <a:gd name="connsiteX6" fmla="*/ 7311387 w 12188952"/>
              <a:gd name="connsiteY6" fmla="*/ 1941528 h 6858000"/>
              <a:gd name="connsiteX7" fmla="*/ 7047319 w 12188952"/>
              <a:gd name="connsiteY7" fmla="*/ 1938749 h 6858000"/>
              <a:gd name="connsiteX8" fmla="*/ 6335724 w 12188952"/>
              <a:gd name="connsiteY8" fmla="*/ 1913732 h 6858000"/>
              <a:gd name="connsiteX9" fmla="*/ 6332945 w 12188952"/>
              <a:gd name="connsiteY9" fmla="*/ 1913732 h 6858000"/>
              <a:gd name="connsiteX10" fmla="*/ 6168943 w 12188952"/>
              <a:gd name="connsiteY10" fmla="*/ 1908172 h 6858000"/>
              <a:gd name="connsiteX11" fmla="*/ 5596332 w 12188952"/>
              <a:gd name="connsiteY11" fmla="*/ 1908172 h 6858000"/>
              <a:gd name="connsiteX12" fmla="*/ 5023720 w 12188952"/>
              <a:gd name="connsiteY12" fmla="*/ 1977664 h 6858000"/>
              <a:gd name="connsiteX13" fmla="*/ 4453890 w 12188952"/>
              <a:gd name="connsiteY13" fmla="*/ 2058275 h 6858000"/>
              <a:gd name="connsiteX14" fmla="*/ 4028600 w 12188952"/>
              <a:gd name="connsiteY14" fmla="*/ 2113868 h 6858000"/>
              <a:gd name="connsiteX15" fmla="*/ 3956328 w 12188952"/>
              <a:gd name="connsiteY15" fmla="*/ 2347360 h 6858000"/>
              <a:gd name="connsiteX16" fmla="*/ 4209278 w 12188952"/>
              <a:gd name="connsiteY16" fmla="*/ 2525259 h 6858000"/>
              <a:gd name="connsiteX17" fmla="*/ 4053617 w 12188952"/>
              <a:gd name="connsiteY17" fmla="*/ 2644784 h 6858000"/>
              <a:gd name="connsiteX18" fmla="*/ 4278770 w 12188952"/>
              <a:gd name="connsiteY18" fmla="*/ 2789327 h 6858000"/>
              <a:gd name="connsiteX19" fmla="*/ 4412194 w 12188952"/>
              <a:gd name="connsiteY19" fmla="*/ 2914412 h 6858000"/>
              <a:gd name="connsiteX20" fmla="*/ 4920873 w 12188952"/>
              <a:gd name="connsiteY20" fmla="*/ 2970006 h 6858000"/>
              <a:gd name="connsiteX21" fmla="*/ 5051518 w 12188952"/>
              <a:gd name="connsiteY21" fmla="*/ 3045057 h 6858000"/>
              <a:gd name="connsiteX22" fmla="*/ 4920873 w 12188952"/>
              <a:gd name="connsiteY22" fmla="*/ 3092311 h 6858000"/>
              <a:gd name="connsiteX23" fmla="*/ 4137007 w 12188952"/>
              <a:gd name="connsiteY23" fmla="*/ 3075633 h 6858000"/>
              <a:gd name="connsiteX24" fmla="*/ 4034159 w 12188952"/>
              <a:gd name="connsiteY24" fmla="*/ 3136786 h 6858000"/>
              <a:gd name="connsiteX25" fmla="*/ 5296129 w 12188952"/>
              <a:gd name="connsiteY25" fmla="*/ 3286888 h 6858000"/>
              <a:gd name="connsiteX26" fmla="*/ 4517821 w 12188952"/>
              <a:gd name="connsiteY26" fmla="*/ 3589872 h 6858000"/>
              <a:gd name="connsiteX27" fmla="*/ 4754094 w 12188952"/>
              <a:gd name="connsiteY27" fmla="*/ 3648245 h 6858000"/>
              <a:gd name="connsiteX28" fmla="*/ 5218298 w 12188952"/>
              <a:gd name="connsiteY28" fmla="*/ 3890077 h 6858000"/>
              <a:gd name="connsiteX29" fmla="*/ 4806907 w 12188952"/>
              <a:gd name="connsiteY29" fmla="*/ 4067975 h 6858000"/>
              <a:gd name="connsiteX30" fmla="*/ 5137687 w 12188952"/>
              <a:gd name="connsiteY30" fmla="*/ 4173602 h 6858000"/>
              <a:gd name="connsiteX31" fmla="*/ 5218298 w 12188952"/>
              <a:gd name="connsiteY31" fmla="*/ 4240314 h 6858000"/>
              <a:gd name="connsiteX32" fmla="*/ 5176602 w 12188952"/>
              <a:gd name="connsiteY32" fmla="*/ 4256992 h 6858000"/>
              <a:gd name="connsiteX33" fmla="*/ 5913214 w 12188952"/>
              <a:gd name="connsiteY33" fmla="*/ 4384858 h 6858000"/>
              <a:gd name="connsiteX34" fmla="*/ 5607451 w 12188952"/>
              <a:gd name="connsiteY34" fmla="*/ 4443230 h 6858000"/>
              <a:gd name="connsiteX35" fmla="*/ 7586575 w 12188952"/>
              <a:gd name="connsiteY35" fmla="*/ 4924113 h 6858000"/>
              <a:gd name="connsiteX36" fmla="*/ 10471869 w 12188952"/>
              <a:gd name="connsiteY36" fmla="*/ 4985265 h 6858000"/>
              <a:gd name="connsiteX37" fmla="*/ 10916616 w 12188952"/>
              <a:gd name="connsiteY37" fmla="*/ 4687841 h 6858000"/>
              <a:gd name="connsiteX38" fmla="*/ 11333566 w 12188952"/>
              <a:gd name="connsiteY38" fmla="*/ 3392515 h 6858000"/>
              <a:gd name="connsiteX39" fmla="*/ 11289091 w 12188952"/>
              <a:gd name="connsiteY39" fmla="*/ 2300106 h 6858000"/>
              <a:gd name="connsiteX40" fmla="*/ 10747056 w 12188952"/>
              <a:gd name="connsiteY40" fmla="*/ 1816443 h 6858000"/>
              <a:gd name="connsiteX41" fmla="*/ 10360682 w 12188952"/>
              <a:gd name="connsiteY41" fmla="*/ 1582951 h 6858000"/>
              <a:gd name="connsiteX42" fmla="*/ 0 w 12188952"/>
              <a:gd name="connsiteY42" fmla="*/ 0 h 6858000"/>
              <a:gd name="connsiteX43" fmla="*/ 12188952 w 12188952"/>
              <a:gd name="connsiteY43" fmla="*/ 0 h 6858000"/>
              <a:gd name="connsiteX44" fmla="*/ 12188952 w 12188952"/>
              <a:gd name="connsiteY44" fmla="*/ 6858000 h 6858000"/>
              <a:gd name="connsiteX45" fmla="*/ 0 w 12188952"/>
              <a:gd name="connsiteY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88952" h="6858000">
                <a:moveTo>
                  <a:pt x="10360682" y="1582951"/>
                </a:moveTo>
                <a:cubicBezTo>
                  <a:pt x="10227259" y="1638544"/>
                  <a:pt x="10118852" y="1796986"/>
                  <a:pt x="9965970" y="1755290"/>
                </a:cubicBezTo>
                <a:cubicBezTo>
                  <a:pt x="9813089" y="1716375"/>
                  <a:pt x="9743597" y="1916511"/>
                  <a:pt x="9601833" y="1855358"/>
                </a:cubicBezTo>
                <a:cubicBezTo>
                  <a:pt x="9415596" y="1910952"/>
                  <a:pt x="9223799" y="1910952"/>
                  <a:pt x="9032001" y="1899833"/>
                </a:cubicBezTo>
                <a:cubicBezTo>
                  <a:pt x="8840205" y="1924850"/>
                  <a:pt x="8648407" y="1952647"/>
                  <a:pt x="8453831" y="1933189"/>
                </a:cubicBezTo>
                <a:cubicBezTo>
                  <a:pt x="8262034" y="1949868"/>
                  <a:pt x="8075796" y="1960986"/>
                  <a:pt x="7883999" y="1944308"/>
                </a:cubicBezTo>
                <a:cubicBezTo>
                  <a:pt x="7692202" y="1963765"/>
                  <a:pt x="7500405" y="1955426"/>
                  <a:pt x="7311387" y="1941528"/>
                </a:cubicBezTo>
                <a:cubicBezTo>
                  <a:pt x="7222438" y="1941528"/>
                  <a:pt x="7136268" y="1938749"/>
                  <a:pt x="7047319" y="1938749"/>
                </a:cubicBezTo>
                <a:cubicBezTo>
                  <a:pt x="6811047" y="1927630"/>
                  <a:pt x="6574776" y="1922071"/>
                  <a:pt x="6335724" y="1913732"/>
                </a:cubicBezTo>
                <a:cubicBezTo>
                  <a:pt x="6335724" y="1913732"/>
                  <a:pt x="6332945" y="1913732"/>
                  <a:pt x="6332945" y="1913732"/>
                </a:cubicBezTo>
                <a:cubicBezTo>
                  <a:pt x="6277350" y="1910952"/>
                  <a:pt x="6224538" y="1910952"/>
                  <a:pt x="6168943" y="1908172"/>
                </a:cubicBezTo>
                <a:cubicBezTo>
                  <a:pt x="5977147" y="1908172"/>
                  <a:pt x="5785350" y="1908172"/>
                  <a:pt x="5596332" y="1908172"/>
                </a:cubicBezTo>
                <a:cubicBezTo>
                  <a:pt x="5410094" y="1983223"/>
                  <a:pt x="5207180" y="1919291"/>
                  <a:pt x="5023720" y="1977664"/>
                </a:cubicBezTo>
                <a:cubicBezTo>
                  <a:pt x="4829144" y="1974885"/>
                  <a:pt x="4645687" y="2033257"/>
                  <a:pt x="4453890" y="2058275"/>
                </a:cubicBezTo>
                <a:cubicBezTo>
                  <a:pt x="4309346" y="2069393"/>
                  <a:pt x="4162024" y="2055495"/>
                  <a:pt x="4028600" y="2113868"/>
                </a:cubicBezTo>
                <a:cubicBezTo>
                  <a:pt x="3925752" y="2161122"/>
                  <a:pt x="3845142" y="2222275"/>
                  <a:pt x="3956328" y="2347360"/>
                </a:cubicBezTo>
                <a:cubicBezTo>
                  <a:pt x="4089753" y="2344581"/>
                  <a:pt x="4075854" y="2555835"/>
                  <a:pt x="4209278" y="2525259"/>
                </a:cubicBezTo>
                <a:cubicBezTo>
                  <a:pt x="4181482" y="2622548"/>
                  <a:pt x="4086973" y="2572513"/>
                  <a:pt x="4053617" y="2644784"/>
                </a:cubicBezTo>
                <a:cubicBezTo>
                  <a:pt x="4123109" y="2705937"/>
                  <a:pt x="4256532" y="2661463"/>
                  <a:pt x="4278770" y="2789327"/>
                </a:cubicBezTo>
                <a:cubicBezTo>
                  <a:pt x="4250974" y="2922751"/>
                  <a:pt x="4339924" y="2906073"/>
                  <a:pt x="4412194" y="2914412"/>
                </a:cubicBezTo>
                <a:cubicBezTo>
                  <a:pt x="4584534" y="2931091"/>
                  <a:pt x="4751314" y="2942209"/>
                  <a:pt x="4920873" y="2970006"/>
                </a:cubicBezTo>
                <a:cubicBezTo>
                  <a:pt x="4962568" y="2978345"/>
                  <a:pt x="5059857" y="2958887"/>
                  <a:pt x="5051518" y="3045057"/>
                </a:cubicBezTo>
                <a:cubicBezTo>
                  <a:pt x="5043179" y="3114548"/>
                  <a:pt x="4968127" y="3089532"/>
                  <a:pt x="4920873" y="3092311"/>
                </a:cubicBezTo>
                <a:cubicBezTo>
                  <a:pt x="4659584" y="3125668"/>
                  <a:pt x="4395517" y="3072854"/>
                  <a:pt x="4137007" y="3075633"/>
                </a:cubicBezTo>
                <a:cubicBezTo>
                  <a:pt x="4106431" y="3075633"/>
                  <a:pt x="4100871" y="3167362"/>
                  <a:pt x="4034159" y="3136786"/>
                </a:cubicBezTo>
                <a:cubicBezTo>
                  <a:pt x="4209278" y="3220176"/>
                  <a:pt x="5023720" y="3242414"/>
                  <a:pt x="5296129" y="3286888"/>
                </a:cubicBezTo>
                <a:cubicBezTo>
                  <a:pt x="5012602" y="3603771"/>
                  <a:pt x="4742974" y="3411974"/>
                  <a:pt x="4517821" y="3589872"/>
                </a:cubicBezTo>
                <a:cubicBezTo>
                  <a:pt x="4517821" y="3589872"/>
                  <a:pt x="4562296" y="3589872"/>
                  <a:pt x="4754094" y="3648245"/>
                </a:cubicBezTo>
                <a:cubicBezTo>
                  <a:pt x="4906975" y="3695499"/>
                  <a:pt x="4831925" y="3762211"/>
                  <a:pt x="5218298" y="3890077"/>
                </a:cubicBezTo>
                <a:cubicBezTo>
                  <a:pt x="5070976" y="3931771"/>
                  <a:pt x="4879178" y="3851161"/>
                  <a:pt x="4806907" y="4067975"/>
                </a:cubicBezTo>
                <a:cubicBezTo>
                  <a:pt x="4920873" y="4106891"/>
                  <a:pt x="5057077" y="4070755"/>
                  <a:pt x="5137687" y="4173602"/>
                </a:cubicBezTo>
                <a:cubicBezTo>
                  <a:pt x="5162704" y="4204179"/>
                  <a:pt x="5187722" y="4223637"/>
                  <a:pt x="5218298" y="4240314"/>
                </a:cubicBezTo>
                <a:cubicBezTo>
                  <a:pt x="5204400" y="4245874"/>
                  <a:pt x="5187722" y="4251433"/>
                  <a:pt x="5176602" y="4256992"/>
                </a:cubicBezTo>
                <a:cubicBezTo>
                  <a:pt x="5198840" y="4276451"/>
                  <a:pt x="5768673" y="4382077"/>
                  <a:pt x="5913214" y="4384858"/>
                </a:cubicBezTo>
                <a:cubicBezTo>
                  <a:pt x="5813146" y="4418213"/>
                  <a:pt x="5607451" y="4443230"/>
                  <a:pt x="5607451" y="4443230"/>
                </a:cubicBezTo>
                <a:cubicBezTo>
                  <a:pt x="5607451" y="4443230"/>
                  <a:pt x="5651926" y="4571095"/>
                  <a:pt x="7586575" y="4924113"/>
                </a:cubicBezTo>
                <a:cubicBezTo>
                  <a:pt x="7942372" y="4988046"/>
                  <a:pt x="10310649" y="4996385"/>
                  <a:pt x="10471869" y="4985265"/>
                </a:cubicBezTo>
                <a:cubicBezTo>
                  <a:pt x="10624751" y="4974147"/>
                  <a:pt x="10827667" y="4668383"/>
                  <a:pt x="10916616" y="4687841"/>
                </a:cubicBezTo>
                <a:cubicBezTo>
                  <a:pt x="10944413" y="4660044"/>
                  <a:pt x="11250176" y="3981806"/>
                  <a:pt x="11333566" y="3392515"/>
                </a:cubicBezTo>
                <a:cubicBezTo>
                  <a:pt x="11355803" y="3156244"/>
                  <a:pt x="11378041" y="2483564"/>
                  <a:pt x="11289091" y="2300106"/>
                </a:cubicBezTo>
                <a:cubicBezTo>
                  <a:pt x="11239057" y="2194478"/>
                  <a:pt x="10874921" y="1872037"/>
                  <a:pt x="10747056" y="1816443"/>
                </a:cubicBezTo>
                <a:cubicBezTo>
                  <a:pt x="10616412" y="1744172"/>
                  <a:pt x="10463531" y="1708036"/>
                  <a:pt x="10360682" y="1582951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184D7-E376-4DC0-9EBF-75DD29B40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1880" y="6099955"/>
            <a:ext cx="5847080" cy="7477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dirty="0"/>
              <a:t>Initial un-clustered cities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8DE289-7211-4342-B040-FE2D99B09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954" y="498735"/>
            <a:ext cx="11531044" cy="510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6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D517D21-289D-4850-929A-9D0A854EA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mask">
            <a:extLst>
              <a:ext uri="{FF2B5EF4-FFF2-40B4-BE49-F238E27FC236}">
                <a16:creationId xmlns:a16="http://schemas.microsoft.com/office/drawing/2014/main" id="{69F2D923-FC6D-402C-AF7F-48E07A89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" y="-1"/>
            <a:ext cx="12188952" cy="6858000"/>
          </a:xfrm>
          <a:custGeom>
            <a:avLst/>
            <a:gdLst>
              <a:gd name="connsiteX0" fmla="*/ 10360682 w 12188952"/>
              <a:gd name="connsiteY0" fmla="*/ 1582951 h 6858000"/>
              <a:gd name="connsiteX1" fmla="*/ 9965970 w 12188952"/>
              <a:gd name="connsiteY1" fmla="*/ 1755290 h 6858000"/>
              <a:gd name="connsiteX2" fmla="*/ 9601833 w 12188952"/>
              <a:gd name="connsiteY2" fmla="*/ 1855358 h 6858000"/>
              <a:gd name="connsiteX3" fmla="*/ 9032001 w 12188952"/>
              <a:gd name="connsiteY3" fmla="*/ 1899833 h 6858000"/>
              <a:gd name="connsiteX4" fmla="*/ 8453831 w 12188952"/>
              <a:gd name="connsiteY4" fmla="*/ 1933189 h 6858000"/>
              <a:gd name="connsiteX5" fmla="*/ 7883999 w 12188952"/>
              <a:gd name="connsiteY5" fmla="*/ 1944308 h 6858000"/>
              <a:gd name="connsiteX6" fmla="*/ 7311387 w 12188952"/>
              <a:gd name="connsiteY6" fmla="*/ 1941528 h 6858000"/>
              <a:gd name="connsiteX7" fmla="*/ 7047319 w 12188952"/>
              <a:gd name="connsiteY7" fmla="*/ 1938749 h 6858000"/>
              <a:gd name="connsiteX8" fmla="*/ 6335724 w 12188952"/>
              <a:gd name="connsiteY8" fmla="*/ 1913732 h 6858000"/>
              <a:gd name="connsiteX9" fmla="*/ 6332945 w 12188952"/>
              <a:gd name="connsiteY9" fmla="*/ 1913732 h 6858000"/>
              <a:gd name="connsiteX10" fmla="*/ 6168943 w 12188952"/>
              <a:gd name="connsiteY10" fmla="*/ 1908172 h 6858000"/>
              <a:gd name="connsiteX11" fmla="*/ 5596332 w 12188952"/>
              <a:gd name="connsiteY11" fmla="*/ 1908172 h 6858000"/>
              <a:gd name="connsiteX12" fmla="*/ 5023720 w 12188952"/>
              <a:gd name="connsiteY12" fmla="*/ 1977664 h 6858000"/>
              <a:gd name="connsiteX13" fmla="*/ 4453890 w 12188952"/>
              <a:gd name="connsiteY13" fmla="*/ 2058275 h 6858000"/>
              <a:gd name="connsiteX14" fmla="*/ 4028600 w 12188952"/>
              <a:gd name="connsiteY14" fmla="*/ 2113868 h 6858000"/>
              <a:gd name="connsiteX15" fmla="*/ 3956328 w 12188952"/>
              <a:gd name="connsiteY15" fmla="*/ 2347360 h 6858000"/>
              <a:gd name="connsiteX16" fmla="*/ 4209278 w 12188952"/>
              <a:gd name="connsiteY16" fmla="*/ 2525259 h 6858000"/>
              <a:gd name="connsiteX17" fmla="*/ 4053617 w 12188952"/>
              <a:gd name="connsiteY17" fmla="*/ 2644784 h 6858000"/>
              <a:gd name="connsiteX18" fmla="*/ 4278770 w 12188952"/>
              <a:gd name="connsiteY18" fmla="*/ 2789327 h 6858000"/>
              <a:gd name="connsiteX19" fmla="*/ 4412194 w 12188952"/>
              <a:gd name="connsiteY19" fmla="*/ 2914412 h 6858000"/>
              <a:gd name="connsiteX20" fmla="*/ 4920873 w 12188952"/>
              <a:gd name="connsiteY20" fmla="*/ 2970006 h 6858000"/>
              <a:gd name="connsiteX21" fmla="*/ 5051518 w 12188952"/>
              <a:gd name="connsiteY21" fmla="*/ 3045057 h 6858000"/>
              <a:gd name="connsiteX22" fmla="*/ 4920873 w 12188952"/>
              <a:gd name="connsiteY22" fmla="*/ 3092311 h 6858000"/>
              <a:gd name="connsiteX23" fmla="*/ 4137007 w 12188952"/>
              <a:gd name="connsiteY23" fmla="*/ 3075633 h 6858000"/>
              <a:gd name="connsiteX24" fmla="*/ 4034159 w 12188952"/>
              <a:gd name="connsiteY24" fmla="*/ 3136786 h 6858000"/>
              <a:gd name="connsiteX25" fmla="*/ 5296129 w 12188952"/>
              <a:gd name="connsiteY25" fmla="*/ 3286888 h 6858000"/>
              <a:gd name="connsiteX26" fmla="*/ 4517821 w 12188952"/>
              <a:gd name="connsiteY26" fmla="*/ 3589872 h 6858000"/>
              <a:gd name="connsiteX27" fmla="*/ 4754094 w 12188952"/>
              <a:gd name="connsiteY27" fmla="*/ 3648245 h 6858000"/>
              <a:gd name="connsiteX28" fmla="*/ 5218298 w 12188952"/>
              <a:gd name="connsiteY28" fmla="*/ 3890077 h 6858000"/>
              <a:gd name="connsiteX29" fmla="*/ 4806907 w 12188952"/>
              <a:gd name="connsiteY29" fmla="*/ 4067975 h 6858000"/>
              <a:gd name="connsiteX30" fmla="*/ 5137687 w 12188952"/>
              <a:gd name="connsiteY30" fmla="*/ 4173602 h 6858000"/>
              <a:gd name="connsiteX31" fmla="*/ 5218298 w 12188952"/>
              <a:gd name="connsiteY31" fmla="*/ 4240314 h 6858000"/>
              <a:gd name="connsiteX32" fmla="*/ 5176602 w 12188952"/>
              <a:gd name="connsiteY32" fmla="*/ 4256992 h 6858000"/>
              <a:gd name="connsiteX33" fmla="*/ 5913214 w 12188952"/>
              <a:gd name="connsiteY33" fmla="*/ 4384858 h 6858000"/>
              <a:gd name="connsiteX34" fmla="*/ 5607451 w 12188952"/>
              <a:gd name="connsiteY34" fmla="*/ 4443230 h 6858000"/>
              <a:gd name="connsiteX35" fmla="*/ 7586575 w 12188952"/>
              <a:gd name="connsiteY35" fmla="*/ 4924113 h 6858000"/>
              <a:gd name="connsiteX36" fmla="*/ 10471869 w 12188952"/>
              <a:gd name="connsiteY36" fmla="*/ 4985265 h 6858000"/>
              <a:gd name="connsiteX37" fmla="*/ 10916616 w 12188952"/>
              <a:gd name="connsiteY37" fmla="*/ 4687841 h 6858000"/>
              <a:gd name="connsiteX38" fmla="*/ 11333566 w 12188952"/>
              <a:gd name="connsiteY38" fmla="*/ 3392515 h 6858000"/>
              <a:gd name="connsiteX39" fmla="*/ 11289091 w 12188952"/>
              <a:gd name="connsiteY39" fmla="*/ 2300106 h 6858000"/>
              <a:gd name="connsiteX40" fmla="*/ 10747056 w 12188952"/>
              <a:gd name="connsiteY40" fmla="*/ 1816443 h 6858000"/>
              <a:gd name="connsiteX41" fmla="*/ 10360682 w 12188952"/>
              <a:gd name="connsiteY41" fmla="*/ 1582951 h 6858000"/>
              <a:gd name="connsiteX42" fmla="*/ 0 w 12188952"/>
              <a:gd name="connsiteY42" fmla="*/ 0 h 6858000"/>
              <a:gd name="connsiteX43" fmla="*/ 12188952 w 12188952"/>
              <a:gd name="connsiteY43" fmla="*/ 0 h 6858000"/>
              <a:gd name="connsiteX44" fmla="*/ 12188952 w 12188952"/>
              <a:gd name="connsiteY44" fmla="*/ 6858000 h 6858000"/>
              <a:gd name="connsiteX45" fmla="*/ 0 w 12188952"/>
              <a:gd name="connsiteY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88952" h="6858000">
                <a:moveTo>
                  <a:pt x="10360682" y="1582951"/>
                </a:moveTo>
                <a:cubicBezTo>
                  <a:pt x="10227259" y="1638544"/>
                  <a:pt x="10118852" y="1796986"/>
                  <a:pt x="9965970" y="1755290"/>
                </a:cubicBezTo>
                <a:cubicBezTo>
                  <a:pt x="9813089" y="1716375"/>
                  <a:pt x="9743597" y="1916511"/>
                  <a:pt x="9601833" y="1855358"/>
                </a:cubicBezTo>
                <a:cubicBezTo>
                  <a:pt x="9415596" y="1910952"/>
                  <a:pt x="9223799" y="1910952"/>
                  <a:pt x="9032001" y="1899833"/>
                </a:cubicBezTo>
                <a:cubicBezTo>
                  <a:pt x="8840205" y="1924850"/>
                  <a:pt x="8648407" y="1952647"/>
                  <a:pt x="8453831" y="1933189"/>
                </a:cubicBezTo>
                <a:cubicBezTo>
                  <a:pt x="8262034" y="1949868"/>
                  <a:pt x="8075796" y="1960986"/>
                  <a:pt x="7883999" y="1944308"/>
                </a:cubicBezTo>
                <a:cubicBezTo>
                  <a:pt x="7692202" y="1963765"/>
                  <a:pt x="7500405" y="1955426"/>
                  <a:pt x="7311387" y="1941528"/>
                </a:cubicBezTo>
                <a:cubicBezTo>
                  <a:pt x="7222438" y="1941528"/>
                  <a:pt x="7136268" y="1938749"/>
                  <a:pt x="7047319" y="1938749"/>
                </a:cubicBezTo>
                <a:cubicBezTo>
                  <a:pt x="6811047" y="1927630"/>
                  <a:pt x="6574776" y="1922071"/>
                  <a:pt x="6335724" y="1913732"/>
                </a:cubicBezTo>
                <a:cubicBezTo>
                  <a:pt x="6335724" y="1913732"/>
                  <a:pt x="6332945" y="1913732"/>
                  <a:pt x="6332945" y="1913732"/>
                </a:cubicBezTo>
                <a:cubicBezTo>
                  <a:pt x="6277350" y="1910952"/>
                  <a:pt x="6224538" y="1910952"/>
                  <a:pt x="6168943" y="1908172"/>
                </a:cubicBezTo>
                <a:cubicBezTo>
                  <a:pt x="5977147" y="1908172"/>
                  <a:pt x="5785350" y="1908172"/>
                  <a:pt x="5596332" y="1908172"/>
                </a:cubicBezTo>
                <a:cubicBezTo>
                  <a:pt x="5410094" y="1983223"/>
                  <a:pt x="5207180" y="1919291"/>
                  <a:pt x="5023720" y="1977664"/>
                </a:cubicBezTo>
                <a:cubicBezTo>
                  <a:pt x="4829144" y="1974885"/>
                  <a:pt x="4645687" y="2033257"/>
                  <a:pt x="4453890" y="2058275"/>
                </a:cubicBezTo>
                <a:cubicBezTo>
                  <a:pt x="4309346" y="2069393"/>
                  <a:pt x="4162024" y="2055495"/>
                  <a:pt x="4028600" y="2113868"/>
                </a:cubicBezTo>
                <a:cubicBezTo>
                  <a:pt x="3925752" y="2161122"/>
                  <a:pt x="3845142" y="2222275"/>
                  <a:pt x="3956328" y="2347360"/>
                </a:cubicBezTo>
                <a:cubicBezTo>
                  <a:pt x="4089753" y="2344581"/>
                  <a:pt x="4075854" y="2555835"/>
                  <a:pt x="4209278" y="2525259"/>
                </a:cubicBezTo>
                <a:cubicBezTo>
                  <a:pt x="4181482" y="2622548"/>
                  <a:pt x="4086973" y="2572513"/>
                  <a:pt x="4053617" y="2644784"/>
                </a:cubicBezTo>
                <a:cubicBezTo>
                  <a:pt x="4123109" y="2705937"/>
                  <a:pt x="4256532" y="2661463"/>
                  <a:pt x="4278770" y="2789327"/>
                </a:cubicBezTo>
                <a:cubicBezTo>
                  <a:pt x="4250974" y="2922751"/>
                  <a:pt x="4339924" y="2906073"/>
                  <a:pt x="4412194" y="2914412"/>
                </a:cubicBezTo>
                <a:cubicBezTo>
                  <a:pt x="4584534" y="2931091"/>
                  <a:pt x="4751314" y="2942209"/>
                  <a:pt x="4920873" y="2970006"/>
                </a:cubicBezTo>
                <a:cubicBezTo>
                  <a:pt x="4962568" y="2978345"/>
                  <a:pt x="5059857" y="2958887"/>
                  <a:pt x="5051518" y="3045057"/>
                </a:cubicBezTo>
                <a:cubicBezTo>
                  <a:pt x="5043179" y="3114548"/>
                  <a:pt x="4968127" y="3089532"/>
                  <a:pt x="4920873" y="3092311"/>
                </a:cubicBezTo>
                <a:cubicBezTo>
                  <a:pt x="4659584" y="3125668"/>
                  <a:pt x="4395517" y="3072854"/>
                  <a:pt x="4137007" y="3075633"/>
                </a:cubicBezTo>
                <a:cubicBezTo>
                  <a:pt x="4106431" y="3075633"/>
                  <a:pt x="4100871" y="3167362"/>
                  <a:pt x="4034159" y="3136786"/>
                </a:cubicBezTo>
                <a:cubicBezTo>
                  <a:pt x="4209278" y="3220176"/>
                  <a:pt x="5023720" y="3242414"/>
                  <a:pt x="5296129" y="3286888"/>
                </a:cubicBezTo>
                <a:cubicBezTo>
                  <a:pt x="5012602" y="3603771"/>
                  <a:pt x="4742974" y="3411974"/>
                  <a:pt x="4517821" y="3589872"/>
                </a:cubicBezTo>
                <a:cubicBezTo>
                  <a:pt x="4517821" y="3589872"/>
                  <a:pt x="4562296" y="3589872"/>
                  <a:pt x="4754094" y="3648245"/>
                </a:cubicBezTo>
                <a:cubicBezTo>
                  <a:pt x="4906975" y="3695499"/>
                  <a:pt x="4831925" y="3762211"/>
                  <a:pt x="5218298" y="3890077"/>
                </a:cubicBezTo>
                <a:cubicBezTo>
                  <a:pt x="5070976" y="3931771"/>
                  <a:pt x="4879178" y="3851161"/>
                  <a:pt x="4806907" y="4067975"/>
                </a:cubicBezTo>
                <a:cubicBezTo>
                  <a:pt x="4920873" y="4106891"/>
                  <a:pt x="5057077" y="4070755"/>
                  <a:pt x="5137687" y="4173602"/>
                </a:cubicBezTo>
                <a:cubicBezTo>
                  <a:pt x="5162704" y="4204179"/>
                  <a:pt x="5187722" y="4223637"/>
                  <a:pt x="5218298" y="4240314"/>
                </a:cubicBezTo>
                <a:cubicBezTo>
                  <a:pt x="5204400" y="4245874"/>
                  <a:pt x="5187722" y="4251433"/>
                  <a:pt x="5176602" y="4256992"/>
                </a:cubicBezTo>
                <a:cubicBezTo>
                  <a:pt x="5198840" y="4276451"/>
                  <a:pt x="5768673" y="4382077"/>
                  <a:pt x="5913214" y="4384858"/>
                </a:cubicBezTo>
                <a:cubicBezTo>
                  <a:pt x="5813146" y="4418213"/>
                  <a:pt x="5607451" y="4443230"/>
                  <a:pt x="5607451" y="4443230"/>
                </a:cubicBezTo>
                <a:cubicBezTo>
                  <a:pt x="5607451" y="4443230"/>
                  <a:pt x="5651926" y="4571095"/>
                  <a:pt x="7586575" y="4924113"/>
                </a:cubicBezTo>
                <a:cubicBezTo>
                  <a:pt x="7942372" y="4988046"/>
                  <a:pt x="10310649" y="4996385"/>
                  <a:pt x="10471869" y="4985265"/>
                </a:cubicBezTo>
                <a:cubicBezTo>
                  <a:pt x="10624751" y="4974147"/>
                  <a:pt x="10827667" y="4668383"/>
                  <a:pt x="10916616" y="4687841"/>
                </a:cubicBezTo>
                <a:cubicBezTo>
                  <a:pt x="10944413" y="4660044"/>
                  <a:pt x="11250176" y="3981806"/>
                  <a:pt x="11333566" y="3392515"/>
                </a:cubicBezTo>
                <a:cubicBezTo>
                  <a:pt x="11355803" y="3156244"/>
                  <a:pt x="11378041" y="2483564"/>
                  <a:pt x="11289091" y="2300106"/>
                </a:cubicBezTo>
                <a:cubicBezTo>
                  <a:pt x="11239057" y="2194478"/>
                  <a:pt x="10874921" y="1872037"/>
                  <a:pt x="10747056" y="1816443"/>
                </a:cubicBezTo>
                <a:cubicBezTo>
                  <a:pt x="10616412" y="1744172"/>
                  <a:pt x="10463531" y="1708036"/>
                  <a:pt x="10360682" y="1582951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5D7F4-3E33-440F-81AD-B79E232B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3158"/>
            <a:ext cx="4614334" cy="28067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Initial data sample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09644E-A276-4C04-869B-9B66334A25B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70" y="1518699"/>
            <a:ext cx="5482167" cy="3801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A1A407-C850-40C1-8CC2-3B76A7271CCE}"/>
              </a:ext>
            </a:extLst>
          </p:cNvPr>
          <p:cNvSpPr txBox="1"/>
          <p:nvPr/>
        </p:nvSpPr>
        <p:spPr>
          <a:xfrm>
            <a:off x="838200" y="4318000"/>
            <a:ext cx="417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of all 22 cities with coordinates</a:t>
            </a:r>
          </a:p>
        </p:txBody>
      </p:sp>
    </p:spTree>
    <p:extLst>
      <p:ext uri="{BB962C8B-B14F-4D97-AF65-F5344CB8AC3E}">
        <p14:creationId xmlns:p14="http://schemas.microsoft.com/office/powerpoint/2010/main" val="1489529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D517D21-289D-4850-929A-9D0A854EA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mask">
            <a:extLst>
              <a:ext uri="{FF2B5EF4-FFF2-40B4-BE49-F238E27FC236}">
                <a16:creationId xmlns:a16="http://schemas.microsoft.com/office/drawing/2014/main" id="{69F2D923-FC6D-402C-AF7F-48E07A89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" y="-1"/>
            <a:ext cx="12188952" cy="6858000"/>
          </a:xfrm>
          <a:custGeom>
            <a:avLst/>
            <a:gdLst>
              <a:gd name="connsiteX0" fmla="*/ 10360682 w 12188952"/>
              <a:gd name="connsiteY0" fmla="*/ 1582951 h 6858000"/>
              <a:gd name="connsiteX1" fmla="*/ 9965970 w 12188952"/>
              <a:gd name="connsiteY1" fmla="*/ 1755290 h 6858000"/>
              <a:gd name="connsiteX2" fmla="*/ 9601833 w 12188952"/>
              <a:gd name="connsiteY2" fmla="*/ 1855358 h 6858000"/>
              <a:gd name="connsiteX3" fmla="*/ 9032001 w 12188952"/>
              <a:gd name="connsiteY3" fmla="*/ 1899833 h 6858000"/>
              <a:gd name="connsiteX4" fmla="*/ 8453831 w 12188952"/>
              <a:gd name="connsiteY4" fmla="*/ 1933189 h 6858000"/>
              <a:gd name="connsiteX5" fmla="*/ 7883999 w 12188952"/>
              <a:gd name="connsiteY5" fmla="*/ 1944308 h 6858000"/>
              <a:gd name="connsiteX6" fmla="*/ 7311387 w 12188952"/>
              <a:gd name="connsiteY6" fmla="*/ 1941528 h 6858000"/>
              <a:gd name="connsiteX7" fmla="*/ 7047319 w 12188952"/>
              <a:gd name="connsiteY7" fmla="*/ 1938749 h 6858000"/>
              <a:gd name="connsiteX8" fmla="*/ 6335724 w 12188952"/>
              <a:gd name="connsiteY8" fmla="*/ 1913732 h 6858000"/>
              <a:gd name="connsiteX9" fmla="*/ 6332945 w 12188952"/>
              <a:gd name="connsiteY9" fmla="*/ 1913732 h 6858000"/>
              <a:gd name="connsiteX10" fmla="*/ 6168943 w 12188952"/>
              <a:gd name="connsiteY10" fmla="*/ 1908172 h 6858000"/>
              <a:gd name="connsiteX11" fmla="*/ 5596332 w 12188952"/>
              <a:gd name="connsiteY11" fmla="*/ 1908172 h 6858000"/>
              <a:gd name="connsiteX12" fmla="*/ 5023720 w 12188952"/>
              <a:gd name="connsiteY12" fmla="*/ 1977664 h 6858000"/>
              <a:gd name="connsiteX13" fmla="*/ 4453890 w 12188952"/>
              <a:gd name="connsiteY13" fmla="*/ 2058275 h 6858000"/>
              <a:gd name="connsiteX14" fmla="*/ 4028600 w 12188952"/>
              <a:gd name="connsiteY14" fmla="*/ 2113868 h 6858000"/>
              <a:gd name="connsiteX15" fmla="*/ 3956328 w 12188952"/>
              <a:gd name="connsiteY15" fmla="*/ 2347360 h 6858000"/>
              <a:gd name="connsiteX16" fmla="*/ 4209278 w 12188952"/>
              <a:gd name="connsiteY16" fmla="*/ 2525259 h 6858000"/>
              <a:gd name="connsiteX17" fmla="*/ 4053617 w 12188952"/>
              <a:gd name="connsiteY17" fmla="*/ 2644784 h 6858000"/>
              <a:gd name="connsiteX18" fmla="*/ 4278770 w 12188952"/>
              <a:gd name="connsiteY18" fmla="*/ 2789327 h 6858000"/>
              <a:gd name="connsiteX19" fmla="*/ 4412194 w 12188952"/>
              <a:gd name="connsiteY19" fmla="*/ 2914412 h 6858000"/>
              <a:gd name="connsiteX20" fmla="*/ 4920873 w 12188952"/>
              <a:gd name="connsiteY20" fmla="*/ 2970006 h 6858000"/>
              <a:gd name="connsiteX21" fmla="*/ 5051518 w 12188952"/>
              <a:gd name="connsiteY21" fmla="*/ 3045057 h 6858000"/>
              <a:gd name="connsiteX22" fmla="*/ 4920873 w 12188952"/>
              <a:gd name="connsiteY22" fmla="*/ 3092311 h 6858000"/>
              <a:gd name="connsiteX23" fmla="*/ 4137007 w 12188952"/>
              <a:gd name="connsiteY23" fmla="*/ 3075633 h 6858000"/>
              <a:gd name="connsiteX24" fmla="*/ 4034159 w 12188952"/>
              <a:gd name="connsiteY24" fmla="*/ 3136786 h 6858000"/>
              <a:gd name="connsiteX25" fmla="*/ 5296129 w 12188952"/>
              <a:gd name="connsiteY25" fmla="*/ 3286888 h 6858000"/>
              <a:gd name="connsiteX26" fmla="*/ 4517821 w 12188952"/>
              <a:gd name="connsiteY26" fmla="*/ 3589872 h 6858000"/>
              <a:gd name="connsiteX27" fmla="*/ 4754094 w 12188952"/>
              <a:gd name="connsiteY27" fmla="*/ 3648245 h 6858000"/>
              <a:gd name="connsiteX28" fmla="*/ 5218298 w 12188952"/>
              <a:gd name="connsiteY28" fmla="*/ 3890077 h 6858000"/>
              <a:gd name="connsiteX29" fmla="*/ 4806907 w 12188952"/>
              <a:gd name="connsiteY29" fmla="*/ 4067975 h 6858000"/>
              <a:gd name="connsiteX30" fmla="*/ 5137687 w 12188952"/>
              <a:gd name="connsiteY30" fmla="*/ 4173602 h 6858000"/>
              <a:gd name="connsiteX31" fmla="*/ 5218298 w 12188952"/>
              <a:gd name="connsiteY31" fmla="*/ 4240314 h 6858000"/>
              <a:gd name="connsiteX32" fmla="*/ 5176602 w 12188952"/>
              <a:gd name="connsiteY32" fmla="*/ 4256992 h 6858000"/>
              <a:gd name="connsiteX33" fmla="*/ 5913214 w 12188952"/>
              <a:gd name="connsiteY33" fmla="*/ 4384858 h 6858000"/>
              <a:gd name="connsiteX34" fmla="*/ 5607451 w 12188952"/>
              <a:gd name="connsiteY34" fmla="*/ 4443230 h 6858000"/>
              <a:gd name="connsiteX35" fmla="*/ 7586575 w 12188952"/>
              <a:gd name="connsiteY35" fmla="*/ 4924113 h 6858000"/>
              <a:gd name="connsiteX36" fmla="*/ 10471869 w 12188952"/>
              <a:gd name="connsiteY36" fmla="*/ 4985265 h 6858000"/>
              <a:gd name="connsiteX37" fmla="*/ 10916616 w 12188952"/>
              <a:gd name="connsiteY37" fmla="*/ 4687841 h 6858000"/>
              <a:gd name="connsiteX38" fmla="*/ 11333566 w 12188952"/>
              <a:gd name="connsiteY38" fmla="*/ 3392515 h 6858000"/>
              <a:gd name="connsiteX39" fmla="*/ 11289091 w 12188952"/>
              <a:gd name="connsiteY39" fmla="*/ 2300106 h 6858000"/>
              <a:gd name="connsiteX40" fmla="*/ 10747056 w 12188952"/>
              <a:gd name="connsiteY40" fmla="*/ 1816443 h 6858000"/>
              <a:gd name="connsiteX41" fmla="*/ 10360682 w 12188952"/>
              <a:gd name="connsiteY41" fmla="*/ 1582951 h 6858000"/>
              <a:gd name="connsiteX42" fmla="*/ 0 w 12188952"/>
              <a:gd name="connsiteY42" fmla="*/ 0 h 6858000"/>
              <a:gd name="connsiteX43" fmla="*/ 12188952 w 12188952"/>
              <a:gd name="connsiteY43" fmla="*/ 0 h 6858000"/>
              <a:gd name="connsiteX44" fmla="*/ 12188952 w 12188952"/>
              <a:gd name="connsiteY44" fmla="*/ 6858000 h 6858000"/>
              <a:gd name="connsiteX45" fmla="*/ 0 w 12188952"/>
              <a:gd name="connsiteY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88952" h="6858000">
                <a:moveTo>
                  <a:pt x="10360682" y="1582951"/>
                </a:moveTo>
                <a:cubicBezTo>
                  <a:pt x="10227259" y="1638544"/>
                  <a:pt x="10118852" y="1796986"/>
                  <a:pt x="9965970" y="1755290"/>
                </a:cubicBezTo>
                <a:cubicBezTo>
                  <a:pt x="9813089" y="1716375"/>
                  <a:pt x="9743597" y="1916511"/>
                  <a:pt x="9601833" y="1855358"/>
                </a:cubicBezTo>
                <a:cubicBezTo>
                  <a:pt x="9415596" y="1910952"/>
                  <a:pt x="9223799" y="1910952"/>
                  <a:pt x="9032001" y="1899833"/>
                </a:cubicBezTo>
                <a:cubicBezTo>
                  <a:pt x="8840205" y="1924850"/>
                  <a:pt x="8648407" y="1952647"/>
                  <a:pt x="8453831" y="1933189"/>
                </a:cubicBezTo>
                <a:cubicBezTo>
                  <a:pt x="8262034" y="1949868"/>
                  <a:pt x="8075796" y="1960986"/>
                  <a:pt x="7883999" y="1944308"/>
                </a:cubicBezTo>
                <a:cubicBezTo>
                  <a:pt x="7692202" y="1963765"/>
                  <a:pt x="7500405" y="1955426"/>
                  <a:pt x="7311387" y="1941528"/>
                </a:cubicBezTo>
                <a:cubicBezTo>
                  <a:pt x="7222438" y="1941528"/>
                  <a:pt x="7136268" y="1938749"/>
                  <a:pt x="7047319" y="1938749"/>
                </a:cubicBezTo>
                <a:cubicBezTo>
                  <a:pt x="6811047" y="1927630"/>
                  <a:pt x="6574776" y="1922071"/>
                  <a:pt x="6335724" y="1913732"/>
                </a:cubicBezTo>
                <a:cubicBezTo>
                  <a:pt x="6335724" y="1913732"/>
                  <a:pt x="6332945" y="1913732"/>
                  <a:pt x="6332945" y="1913732"/>
                </a:cubicBezTo>
                <a:cubicBezTo>
                  <a:pt x="6277350" y="1910952"/>
                  <a:pt x="6224538" y="1910952"/>
                  <a:pt x="6168943" y="1908172"/>
                </a:cubicBezTo>
                <a:cubicBezTo>
                  <a:pt x="5977147" y="1908172"/>
                  <a:pt x="5785350" y="1908172"/>
                  <a:pt x="5596332" y="1908172"/>
                </a:cubicBezTo>
                <a:cubicBezTo>
                  <a:pt x="5410094" y="1983223"/>
                  <a:pt x="5207180" y="1919291"/>
                  <a:pt x="5023720" y="1977664"/>
                </a:cubicBezTo>
                <a:cubicBezTo>
                  <a:pt x="4829144" y="1974885"/>
                  <a:pt x="4645687" y="2033257"/>
                  <a:pt x="4453890" y="2058275"/>
                </a:cubicBezTo>
                <a:cubicBezTo>
                  <a:pt x="4309346" y="2069393"/>
                  <a:pt x="4162024" y="2055495"/>
                  <a:pt x="4028600" y="2113868"/>
                </a:cubicBezTo>
                <a:cubicBezTo>
                  <a:pt x="3925752" y="2161122"/>
                  <a:pt x="3845142" y="2222275"/>
                  <a:pt x="3956328" y="2347360"/>
                </a:cubicBezTo>
                <a:cubicBezTo>
                  <a:pt x="4089753" y="2344581"/>
                  <a:pt x="4075854" y="2555835"/>
                  <a:pt x="4209278" y="2525259"/>
                </a:cubicBezTo>
                <a:cubicBezTo>
                  <a:pt x="4181482" y="2622548"/>
                  <a:pt x="4086973" y="2572513"/>
                  <a:pt x="4053617" y="2644784"/>
                </a:cubicBezTo>
                <a:cubicBezTo>
                  <a:pt x="4123109" y="2705937"/>
                  <a:pt x="4256532" y="2661463"/>
                  <a:pt x="4278770" y="2789327"/>
                </a:cubicBezTo>
                <a:cubicBezTo>
                  <a:pt x="4250974" y="2922751"/>
                  <a:pt x="4339924" y="2906073"/>
                  <a:pt x="4412194" y="2914412"/>
                </a:cubicBezTo>
                <a:cubicBezTo>
                  <a:pt x="4584534" y="2931091"/>
                  <a:pt x="4751314" y="2942209"/>
                  <a:pt x="4920873" y="2970006"/>
                </a:cubicBezTo>
                <a:cubicBezTo>
                  <a:pt x="4962568" y="2978345"/>
                  <a:pt x="5059857" y="2958887"/>
                  <a:pt x="5051518" y="3045057"/>
                </a:cubicBezTo>
                <a:cubicBezTo>
                  <a:pt x="5043179" y="3114548"/>
                  <a:pt x="4968127" y="3089532"/>
                  <a:pt x="4920873" y="3092311"/>
                </a:cubicBezTo>
                <a:cubicBezTo>
                  <a:pt x="4659584" y="3125668"/>
                  <a:pt x="4395517" y="3072854"/>
                  <a:pt x="4137007" y="3075633"/>
                </a:cubicBezTo>
                <a:cubicBezTo>
                  <a:pt x="4106431" y="3075633"/>
                  <a:pt x="4100871" y="3167362"/>
                  <a:pt x="4034159" y="3136786"/>
                </a:cubicBezTo>
                <a:cubicBezTo>
                  <a:pt x="4209278" y="3220176"/>
                  <a:pt x="5023720" y="3242414"/>
                  <a:pt x="5296129" y="3286888"/>
                </a:cubicBezTo>
                <a:cubicBezTo>
                  <a:pt x="5012602" y="3603771"/>
                  <a:pt x="4742974" y="3411974"/>
                  <a:pt x="4517821" y="3589872"/>
                </a:cubicBezTo>
                <a:cubicBezTo>
                  <a:pt x="4517821" y="3589872"/>
                  <a:pt x="4562296" y="3589872"/>
                  <a:pt x="4754094" y="3648245"/>
                </a:cubicBezTo>
                <a:cubicBezTo>
                  <a:pt x="4906975" y="3695499"/>
                  <a:pt x="4831925" y="3762211"/>
                  <a:pt x="5218298" y="3890077"/>
                </a:cubicBezTo>
                <a:cubicBezTo>
                  <a:pt x="5070976" y="3931771"/>
                  <a:pt x="4879178" y="3851161"/>
                  <a:pt x="4806907" y="4067975"/>
                </a:cubicBezTo>
                <a:cubicBezTo>
                  <a:pt x="4920873" y="4106891"/>
                  <a:pt x="5057077" y="4070755"/>
                  <a:pt x="5137687" y="4173602"/>
                </a:cubicBezTo>
                <a:cubicBezTo>
                  <a:pt x="5162704" y="4204179"/>
                  <a:pt x="5187722" y="4223637"/>
                  <a:pt x="5218298" y="4240314"/>
                </a:cubicBezTo>
                <a:cubicBezTo>
                  <a:pt x="5204400" y="4245874"/>
                  <a:pt x="5187722" y="4251433"/>
                  <a:pt x="5176602" y="4256992"/>
                </a:cubicBezTo>
                <a:cubicBezTo>
                  <a:pt x="5198840" y="4276451"/>
                  <a:pt x="5768673" y="4382077"/>
                  <a:pt x="5913214" y="4384858"/>
                </a:cubicBezTo>
                <a:cubicBezTo>
                  <a:pt x="5813146" y="4418213"/>
                  <a:pt x="5607451" y="4443230"/>
                  <a:pt x="5607451" y="4443230"/>
                </a:cubicBezTo>
                <a:cubicBezTo>
                  <a:pt x="5607451" y="4443230"/>
                  <a:pt x="5651926" y="4571095"/>
                  <a:pt x="7586575" y="4924113"/>
                </a:cubicBezTo>
                <a:cubicBezTo>
                  <a:pt x="7942372" y="4988046"/>
                  <a:pt x="10310649" y="4996385"/>
                  <a:pt x="10471869" y="4985265"/>
                </a:cubicBezTo>
                <a:cubicBezTo>
                  <a:pt x="10624751" y="4974147"/>
                  <a:pt x="10827667" y="4668383"/>
                  <a:pt x="10916616" y="4687841"/>
                </a:cubicBezTo>
                <a:cubicBezTo>
                  <a:pt x="10944413" y="4660044"/>
                  <a:pt x="11250176" y="3981806"/>
                  <a:pt x="11333566" y="3392515"/>
                </a:cubicBezTo>
                <a:cubicBezTo>
                  <a:pt x="11355803" y="3156244"/>
                  <a:pt x="11378041" y="2483564"/>
                  <a:pt x="11289091" y="2300106"/>
                </a:cubicBezTo>
                <a:cubicBezTo>
                  <a:pt x="11239057" y="2194478"/>
                  <a:pt x="10874921" y="1872037"/>
                  <a:pt x="10747056" y="1816443"/>
                </a:cubicBezTo>
                <a:cubicBezTo>
                  <a:pt x="10616412" y="1744172"/>
                  <a:pt x="10463531" y="1708036"/>
                  <a:pt x="10360682" y="1582951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5D7F4-3E33-440F-81AD-B79E232B3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3158"/>
            <a:ext cx="4614334" cy="28067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Initial data sample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641F0D9-A7A7-4E70-A34A-60FD7739EC0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0480" y="2425642"/>
            <a:ext cx="6466157" cy="2607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A1A407-C850-40C1-8CC2-3B76A7271CCE}"/>
              </a:ext>
            </a:extLst>
          </p:cNvPr>
          <p:cNvSpPr txBox="1"/>
          <p:nvPr/>
        </p:nvSpPr>
        <p:spPr>
          <a:xfrm>
            <a:off x="838200" y="4318000"/>
            <a:ext cx="417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Table of restaurants and categories in all 22 cities</a:t>
            </a:r>
          </a:p>
        </p:txBody>
      </p:sp>
    </p:spTree>
    <p:extLst>
      <p:ext uri="{BB962C8B-B14F-4D97-AF65-F5344CB8AC3E}">
        <p14:creationId xmlns:p14="http://schemas.microsoft.com/office/powerpoint/2010/main" val="84366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D517D21-289D-4850-929A-9D0A854EA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mask">
            <a:extLst>
              <a:ext uri="{FF2B5EF4-FFF2-40B4-BE49-F238E27FC236}">
                <a16:creationId xmlns:a16="http://schemas.microsoft.com/office/drawing/2014/main" id="{69F2D923-FC6D-402C-AF7F-48E07A89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" y="-1"/>
            <a:ext cx="12188952" cy="6858000"/>
          </a:xfrm>
          <a:custGeom>
            <a:avLst/>
            <a:gdLst>
              <a:gd name="connsiteX0" fmla="*/ 10360682 w 12188952"/>
              <a:gd name="connsiteY0" fmla="*/ 1582951 h 6858000"/>
              <a:gd name="connsiteX1" fmla="*/ 9965970 w 12188952"/>
              <a:gd name="connsiteY1" fmla="*/ 1755290 h 6858000"/>
              <a:gd name="connsiteX2" fmla="*/ 9601833 w 12188952"/>
              <a:gd name="connsiteY2" fmla="*/ 1855358 h 6858000"/>
              <a:gd name="connsiteX3" fmla="*/ 9032001 w 12188952"/>
              <a:gd name="connsiteY3" fmla="*/ 1899833 h 6858000"/>
              <a:gd name="connsiteX4" fmla="*/ 8453831 w 12188952"/>
              <a:gd name="connsiteY4" fmla="*/ 1933189 h 6858000"/>
              <a:gd name="connsiteX5" fmla="*/ 7883999 w 12188952"/>
              <a:gd name="connsiteY5" fmla="*/ 1944308 h 6858000"/>
              <a:gd name="connsiteX6" fmla="*/ 7311387 w 12188952"/>
              <a:gd name="connsiteY6" fmla="*/ 1941528 h 6858000"/>
              <a:gd name="connsiteX7" fmla="*/ 7047319 w 12188952"/>
              <a:gd name="connsiteY7" fmla="*/ 1938749 h 6858000"/>
              <a:gd name="connsiteX8" fmla="*/ 6335724 w 12188952"/>
              <a:gd name="connsiteY8" fmla="*/ 1913732 h 6858000"/>
              <a:gd name="connsiteX9" fmla="*/ 6332945 w 12188952"/>
              <a:gd name="connsiteY9" fmla="*/ 1913732 h 6858000"/>
              <a:gd name="connsiteX10" fmla="*/ 6168943 w 12188952"/>
              <a:gd name="connsiteY10" fmla="*/ 1908172 h 6858000"/>
              <a:gd name="connsiteX11" fmla="*/ 5596332 w 12188952"/>
              <a:gd name="connsiteY11" fmla="*/ 1908172 h 6858000"/>
              <a:gd name="connsiteX12" fmla="*/ 5023720 w 12188952"/>
              <a:gd name="connsiteY12" fmla="*/ 1977664 h 6858000"/>
              <a:gd name="connsiteX13" fmla="*/ 4453890 w 12188952"/>
              <a:gd name="connsiteY13" fmla="*/ 2058275 h 6858000"/>
              <a:gd name="connsiteX14" fmla="*/ 4028600 w 12188952"/>
              <a:gd name="connsiteY14" fmla="*/ 2113868 h 6858000"/>
              <a:gd name="connsiteX15" fmla="*/ 3956328 w 12188952"/>
              <a:gd name="connsiteY15" fmla="*/ 2347360 h 6858000"/>
              <a:gd name="connsiteX16" fmla="*/ 4209278 w 12188952"/>
              <a:gd name="connsiteY16" fmla="*/ 2525259 h 6858000"/>
              <a:gd name="connsiteX17" fmla="*/ 4053617 w 12188952"/>
              <a:gd name="connsiteY17" fmla="*/ 2644784 h 6858000"/>
              <a:gd name="connsiteX18" fmla="*/ 4278770 w 12188952"/>
              <a:gd name="connsiteY18" fmla="*/ 2789327 h 6858000"/>
              <a:gd name="connsiteX19" fmla="*/ 4412194 w 12188952"/>
              <a:gd name="connsiteY19" fmla="*/ 2914412 h 6858000"/>
              <a:gd name="connsiteX20" fmla="*/ 4920873 w 12188952"/>
              <a:gd name="connsiteY20" fmla="*/ 2970006 h 6858000"/>
              <a:gd name="connsiteX21" fmla="*/ 5051518 w 12188952"/>
              <a:gd name="connsiteY21" fmla="*/ 3045057 h 6858000"/>
              <a:gd name="connsiteX22" fmla="*/ 4920873 w 12188952"/>
              <a:gd name="connsiteY22" fmla="*/ 3092311 h 6858000"/>
              <a:gd name="connsiteX23" fmla="*/ 4137007 w 12188952"/>
              <a:gd name="connsiteY23" fmla="*/ 3075633 h 6858000"/>
              <a:gd name="connsiteX24" fmla="*/ 4034159 w 12188952"/>
              <a:gd name="connsiteY24" fmla="*/ 3136786 h 6858000"/>
              <a:gd name="connsiteX25" fmla="*/ 5296129 w 12188952"/>
              <a:gd name="connsiteY25" fmla="*/ 3286888 h 6858000"/>
              <a:gd name="connsiteX26" fmla="*/ 4517821 w 12188952"/>
              <a:gd name="connsiteY26" fmla="*/ 3589872 h 6858000"/>
              <a:gd name="connsiteX27" fmla="*/ 4754094 w 12188952"/>
              <a:gd name="connsiteY27" fmla="*/ 3648245 h 6858000"/>
              <a:gd name="connsiteX28" fmla="*/ 5218298 w 12188952"/>
              <a:gd name="connsiteY28" fmla="*/ 3890077 h 6858000"/>
              <a:gd name="connsiteX29" fmla="*/ 4806907 w 12188952"/>
              <a:gd name="connsiteY29" fmla="*/ 4067975 h 6858000"/>
              <a:gd name="connsiteX30" fmla="*/ 5137687 w 12188952"/>
              <a:gd name="connsiteY30" fmla="*/ 4173602 h 6858000"/>
              <a:gd name="connsiteX31" fmla="*/ 5218298 w 12188952"/>
              <a:gd name="connsiteY31" fmla="*/ 4240314 h 6858000"/>
              <a:gd name="connsiteX32" fmla="*/ 5176602 w 12188952"/>
              <a:gd name="connsiteY32" fmla="*/ 4256992 h 6858000"/>
              <a:gd name="connsiteX33" fmla="*/ 5913214 w 12188952"/>
              <a:gd name="connsiteY33" fmla="*/ 4384858 h 6858000"/>
              <a:gd name="connsiteX34" fmla="*/ 5607451 w 12188952"/>
              <a:gd name="connsiteY34" fmla="*/ 4443230 h 6858000"/>
              <a:gd name="connsiteX35" fmla="*/ 7586575 w 12188952"/>
              <a:gd name="connsiteY35" fmla="*/ 4924113 h 6858000"/>
              <a:gd name="connsiteX36" fmla="*/ 10471869 w 12188952"/>
              <a:gd name="connsiteY36" fmla="*/ 4985265 h 6858000"/>
              <a:gd name="connsiteX37" fmla="*/ 10916616 w 12188952"/>
              <a:gd name="connsiteY37" fmla="*/ 4687841 h 6858000"/>
              <a:gd name="connsiteX38" fmla="*/ 11333566 w 12188952"/>
              <a:gd name="connsiteY38" fmla="*/ 3392515 h 6858000"/>
              <a:gd name="connsiteX39" fmla="*/ 11289091 w 12188952"/>
              <a:gd name="connsiteY39" fmla="*/ 2300106 h 6858000"/>
              <a:gd name="connsiteX40" fmla="*/ 10747056 w 12188952"/>
              <a:gd name="connsiteY40" fmla="*/ 1816443 h 6858000"/>
              <a:gd name="connsiteX41" fmla="*/ 10360682 w 12188952"/>
              <a:gd name="connsiteY41" fmla="*/ 1582951 h 6858000"/>
              <a:gd name="connsiteX42" fmla="*/ 0 w 12188952"/>
              <a:gd name="connsiteY42" fmla="*/ 0 h 6858000"/>
              <a:gd name="connsiteX43" fmla="*/ 12188952 w 12188952"/>
              <a:gd name="connsiteY43" fmla="*/ 0 h 6858000"/>
              <a:gd name="connsiteX44" fmla="*/ 12188952 w 12188952"/>
              <a:gd name="connsiteY44" fmla="*/ 6858000 h 6858000"/>
              <a:gd name="connsiteX45" fmla="*/ 0 w 12188952"/>
              <a:gd name="connsiteY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88952" h="6858000">
                <a:moveTo>
                  <a:pt x="10360682" y="1582951"/>
                </a:moveTo>
                <a:cubicBezTo>
                  <a:pt x="10227259" y="1638544"/>
                  <a:pt x="10118852" y="1796986"/>
                  <a:pt x="9965970" y="1755290"/>
                </a:cubicBezTo>
                <a:cubicBezTo>
                  <a:pt x="9813089" y="1716375"/>
                  <a:pt x="9743597" y="1916511"/>
                  <a:pt x="9601833" y="1855358"/>
                </a:cubicBezTo>
                <a:cubicBezTo>
                  <a:pt x="9415596" y="1910952"/>
                  <a:pt x="9223799" y="1910952"/>
                  <a:pt x="9032001" y="1899833"/>
                </a:cubicBezTo>
                <a:cubicBezTo>
                  <a:pt x="8840205" y="1924850"/>
                  <a:pt x="8648407" y="1952647"/>
                  <a:pt x="8453831" y="1933189"/>
                </a:cubicBezTo>
                <a:cubicBezTo>
                  <a:pt x="8262034" y="1949868"/>
                  <a:pt x="8075796" y="1960986"/>
                  <a:pt x="7883999" y="1944308"/>
                </a:cubicBezTo>
                <a:cubicBezTo>
                  <a:pt x="7692202" y="1963765"/>
                  <a:pt x="7500405" y="1955426"/>
                  <a:pt x="7311387" y="1941528"/>
                </a:cubicBezTo>
                <a:cubicBezTo>
                  <a:pt x="7222438" y="1941528"/>
                  <a:pt x="7136268" y="1938749"/>
                  <a:pt x="7047319" y="1938749"/>
                </a:cubicBezTo>
                <a:cubicBezTo>
                  <a:pt x="6811047" y="1927630"/>
                  <a:pt x="6574776" y="1922071"/>
                  <a:pt x="6335724" y="1913732"/>
                </a:cubicBezTo>
                <a:cubicBezTo>
                  <a:pt x="6335724" y="1913732"/>
                  <a:pt x="6332945" y="1913732"/>
                  <a:pt x="6332945" y="1913732"/>
                </a:cubicBezTo>
                <a:cubicBezTo>
                  <a:pt x="6277350" y="1910952"/>
                  <a:pt x="6224538" y="1910952"/>
                  <a:pt x="6168943" y="1908172"/>
                </a:cubicBezTo>
                <a:cubicBezTo>
                  <a:pt x="5977147" y="1908172"/>
                  <a:pt x="5785350" y="1908172"/>
                  <a:pt x="5596332" y="1908172"/>
                </a:cubicBezTo>
                <a:cubicBezTo>
                  <a:pt x="5410094" y="1983223"/>
                  <a:pt x="5207180" y="1919291"/>
                  <a:pt x="5023720" y="1977664"/>
                </a:cubicBezTo>
                <a:cubicBezTo>
                  <a:pt x="4829144" y="1974885"/>
                  <a:pt x="4645687" y="2033257"/>
                  <a:pt x="4453890" y="2058275"/>
                </a:cubicBezTo>
                <a:cubicBezTo>
                  <a:pt x="4309346" y="2069393"/>
                  <a:pt x="4162024" y="2055495"/>
                  <a:pt x="4028600" y="2113868"/>
                </a:cubicBezTo>
                <a:cubicBezTo>
                  <a:pt x="3925752" y="2161122"/>
                  <a:pt x="3845142" y="2222275"/>
                  <a:pt x="3956328" y="2347360"/>
                </a:cubicBezTo>
                <a:cubicBezTo>
                  <a:pt x="4089753" y="2344581"/>
                  <a:pt x="4075854" y="2555835"/>
                  <a:pt x="4209278" y="2525259"/>
                </a:cubicBezTo>
                <a:cubicBezTo>
                  <a:pt x="4181482" y="2622548"/>
                  <a:pt x="4086973" y="2572513"/>
                  <a:pt x="4053617" y="2644784"/>
                </a:cubicBezTo>
                <a:cubicBezTo>
                  <a:pt x="4123109" y="2705937"/>
                  <a:pt x="4256532" y="2661463"/>
                  <a:pt x="4278770" y="2789327"/>
                </a:cubicBezTo>
                <a:cubicBezTo>
                  <a:pt x="4250974" y="2922751"/>
                  <a:pt x="4339924" y="2906073"/>
                  <a:pt x="4412194" y="2914412"/>
                </a:cubicBezTo>
                <a:cubicBezTo>
                  <a:pt x="4584534" y="2931091"/>
                  <a:pt x="4751314" y="2942209"/>
                  <a:pt x="4920873" y="2970006"/>
                </a:cubicBezTo>
                <a:cubicBezTo>
                  <a:pt x="4962568" y="2978345"/>
                  <a:pt x="5059857" y="2958887"/>
                  <a:pt x="5051518" y="3045057"/>
                </a:cubicBezTo>
                <a:cubicBezTo>
                  <a:pt x="5043179" y="3114548"/>
                  <a:pt x="4968127" y="3089532"/>
                  <a:pt x="4920873" y="3092311"/>
                </a:cubicBezTo>
                <a:cubicBezTo>
                  <a:pt x="4659584" y="3125668"/>
                  <a:pt x="4395517" y="3072854"/>
                  <a:pt x="4137007" y="3075633"/>
                </a:cubicBezTo>
                <a:cubicBezTo>
                  <a:pt x="4106431" y="3075633"/>
                  <a:pt x="4100871" y="3167362"/>
                  <a:pt x="4034159" y="3136786"/>
                </a:cubicBezTo>
                <a:cubicBezTo>
                  <a:pt x="4209278" y="3220176"/>
                  <a:pt x="5023720" y="3242414"/>
                  <a:pt x="5296129" y="3286888"/>
                </a:cubicBezTo>
                <a:cubicBezTo>
                  <a:pt x="5012602" y="3603771"/>
                  <a:pt x="4742974" y="3411974"/>
                  <a:pt x="4517821" y="3589872"/>
                </a:cubicBezTo>
                <a:cubicBezTo>
                  <a:pt x="4517821" y="3589872"/>
                  <a:pt x="4562296" y="3589872"/>
                  <a:pt x="4754094" y="3648245"/>
                </a:cubicBezTo>
                <a:cubicBezTo>
                  <a:pt x="4906975" y="3695499"/>
                  <a:pt x="4831925" y="3762211"/>
                  <a:pt x="5218298" y="3890077"/>
                </a:cubicBezTo>
                <a:cubicBezTo>
                  <a:pt x="5070976" y="3931771"/>
                  <a:pt x="4879178" y="3851161"/>
                  <a:pt x="4806907" y="4067975"/>
                </a:cubicBezTo>
                <a:cubicBezTo>
                  <a:pt x="4920873" y="4106891"/>
                  <a:pt x="5057077" y="4070755"/>
                  <a:pt x="5137687" y="4173602"/>
                </a:cubicBezTo>
                <a:cubicBezTo>
                  <a:pt x="5162704" y="4204179"/>
                  <a:pt x="5187722" y="4223637"/>
                  <a:pt x="5218298" y="4240314"/>
                </a:cubicBezTo>
                <a:cubicBezTo>
                  <a:pt x="5204400" y="4245874"/>
                  <a:pt x="5187722" y="4251433"/>
                  <a:pt x="5176602" y="4256992"/>
                </a:cubicBezTo>
                <a:cubicBezTo>
                  <a:pt x="5198840" y="4276451"/>
                  <a:pt x="5768673" y="4382077"/>
                  <a:pt x="5913214" y="4384858"/>
                </a:cubicBezTo>
                <a:cubicBezTo>
                  <a:pt x="5813146" y="4418213"/>
                  <a:pt x="5607451" y="4443230"/>
                  <a:pt x="5607451" y="4443230"/>
                </a:cubicBezTo>
                <a:cubicBezTo>
                  <a:pt x="5607451" y="4443230"/>
                  <a:pt x="5651926" y="4571095"/>
                  <a:pt x="7586575" y="4924113"/>
                </a:cubicBezTo>
                <a:cubicBezTo>
                  <a:pt x="7942372" y="4988046"/>
                  <a:pt x="10310649" y="4996385"/>
                  <a:pt x="10471869" y="4985265"/>
                </a:cubicBezTo>
                <a:cubicBezTo>
                  <a:pt x="10624751" y="4974147"/>
                  <a:pt x="10827667" y="4668383"/>
                  <a:pt x="10916616" y="4687841"/>
                </a:cubicBezTo>
                <a:cubicBezTo>
                  <a:pt x="10944413" y="4660044"/>
                  <a:pt x="11250176" y="3981806"/>
                  <a:pt x="11333566" y="3392515"/>
                </a:cubicBezTo>
                <a:cubicBezTo>
                  <a:pt x="11355803" y="3156244"/>
                  <a:pt x="11378041" y="2483564"/>
                  <a:pt x="11289091" y="2300106"/>
                </a:cubicBezTo>
                <a:cubicBezTo>
                  <a:pt x="11239057" y="2194478"/>
                  <a:pt x="10874921" y="1872037"/>
                  <a:pt x="10747056" y="1816443"/>
                </a:cubicBezTo>
                <a:cubicBezTo>
                  <a:pt x="10616412" y="1744172"/>
                  <a:pt x="10463531" y="1708036"/>
                  <a:pt x="10360682" y="1582951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AEC88E-E2B4-46A4-82A6-C833F924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3158"/>
            <a:ext cx="4614334" cy="28067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/>
              <a:t>Data transformation –pre clustering</a:t>
            </a:r>
            <a:br>
              <a:rPr lang="en-US" sz="2400" dirty="0"/>
            </a:br>
            <a:br>
              <a:rPr lang="en-US" sz="1400" i="0" dirty="0"/>
            </a:br>
            <a:r>
              <a:rPr lang="en-US" sz="1800" i="0" dirty="0"/>
              <a:t>this image shows a sample of output that includes the top 5 most common venues and frequency for each city. This is used for clustering</a:t>
            </a:r>
            <a:endParaRPr lang="en-US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3B722B-F6E0-4AE2-9613-3C14BB825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470" y="1246977"/>
            <a:ext cx="5482167" cy="43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60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D517D21-289D-4850-929A-9D0A854EA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mask">
            <a:extLst>
              <a:ext uri="{FF2B5EF4-FFF2-40B4-BE49-F238E27FC236}">
                <a16:creationId xmlns:a16="http://schemas.microsoft.com/office/drawing/2014/main" id="{69F2D923-FC6D-402C-AF7F-48E07A89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" y="-1"/>
            <a:ext cx="12188952" cy="6858000"/>
          </a:xfrm>
          <a:custGeom>
            <a:avLst/>
            <a:gdLst>
              <a:gd name="connsiteX0" fmla="*/ 10360682 w 12188952"/>
              <a:gd name="connsiteY0" fmla="*/ 1582951 h 6858000"/>
              <a:gd name="connsiteX1" fmla="*/ 9965970 w 12188952"/>
              <a:gd name="connsiteY1" fmla="*/ 1755290 h 6858000"/>
              <a:gd name="connsiteX2" fmla="*/ 9601833 w 12188952"/>
              <a:gd name="connsiteY2" fmla="*/ 1855358 h 6858000"/>
              <a:gd name="connsiteX3" fmla="*/ 9032001 w 12188952"/>
              <a:gd name="connsiteY3" fmla="*/ 1899833 h 6858000"/>
              <a:gd name="connsiteX4" fmla="*/ 8453831 w 12188952"/>
              <a:gd name="connsiteY4" fmla="*/ 1933189 h 6858000"/>
              <a:gd name="connsiteX5" fmla="*/ 7883999 w 12188952"/>
              <a:gd name="connsiteY5" fmla="*/ 1944308 h 6858000"/>
              <a:gd name="connsiteX6" fmla="*/ 7311387 w 12188952"/>
              <a:gd name="connsiteY6" fmla="*/ 1941528 h 6858000"/>
              <a:gd name="connsiteX7" fmla="*/ 7047319 w 12188952"/>
              <a:gd name="connsiteY7" fmla="*/ 1938749 h 6858000"/>
              <a:gd name="connsiteX8" fmla="*/ 6335724 w 12188952"/>
              <a:gd name="connsiteY8" fmla="*/ 1913732 h 6858000"/>
              <a:gd name="connsiteX9" fmla="*/ 6332945 w 12188952"/>
              <a:gd name="connsiteY9" fmla="*/ 1913732 h 6858000"/>
              <a:gd name="connsiteX10" fmla="*/ 6168943 w 12188952"/>
              <a:gd name="connsiteY10" fmla="*/ 1908172 h 6858000"/>
              <a:gd name="connsiteX11" fmla="*/ 5596332 w 12188952"/>
              <a:gd name="connsiteY11" fmla="*/ 1908172 h 6858000"/>
              <a:gd name="connsiteX12" fmla="*/ 5023720 w 12188952"/>
              <a:gd name="connsiteY12" fmla="*/ 1977664 h 6858000"/>
              <a:gd name="connsiteX13" fmla="*/ 4453890 w 12188952"/>
              <a:gd name="connsiteY13" fmla="*/ 2058275 h 6858000"/>
              <a:gd name="connsiteX14" fmla="*/ 4028600 w 12188952"/>
              <a:gd name="connsiteY14" fmla="*/ 2113868 h 6858000"/>
              <a:gd name="connsiteX15" fmla="*/ 3956328 w 12188952"/>
              <a:gd name="connsiteY15" fmla="*/ 2347360 h 6858000"/>
              <a:gd name="connsiteX16" fmla="*/ 4209278 w 12188952"/>
              <a:gd name="connsiteY16" fmla="*/ 2525259 h 6858000"/>
              <a:gd name="connsiteX17" fmla="*/ 4053617 w 12188952"/>
              <a:gd name="connsiteY17" fmla="*/ 2644784 h 6858000"/>
              <a:gd name="connsiteX18" fmla="*/ 4278770 w 12188952"/>
              <a:gd name="connsiteY18" fmla="*/ 2789327 h 6858000"/>
              <a:gd name="connsiteX19" fmla="*/ 4412194 w 12188952"/>
              <a:gd name="connsiteY19" fmla="*/ 2914412 h 6858000"/>
              <a:gd name="connsiteX20" fmla="*/ 4920873 w 12188952"/>
              <a:gd name="connsiteY20" fmla="*/ 2970006 h 6858000"/>
              <a:gd name="connsiteX21" fmla="*/ 5051518 w 12188952"/>
              <a:gd name="connsiteY21" fmla="*/ 3045057 h 6858000"/>
              <a:gd name="connsiteX22" fmla="*/ 4920873 w 12188952"/>
              <a:gd name="connsiteY22" fmla="*/ 3092311 h 6858000"/>
              <a:gd name="connsiteX23" fmla="*/ 4137007 w 12188952"/>
              <a:gd name="connsiteY23" fmla="*/ 3075633 h 6858000"/>
              <a:gd name="connsiteX24" fmla="*/ 4034159 w 12188952"/>
              <a:gd name="connsiteY24" fmla="*/ 3136786 h 6858000"/>
              <a:gd name="connsiteX25" fmla="*/ 5296129 w 12188952"/>
              <a:gd name="connsiteY25" fmla="*/ 3286888 h 6858000"/>
              <a:gd name="connsiteX26" fmla="*/ 4517821 w 12188952"/>
              <a:gd name="connsiteY26" fmla="*/ 3589872 h 6858000"/>
              <a:gd name="connsiteX27" fmla="*/ 4754094 w 12188952"/>
              <a:gd name="connsiteY27" fmla="*/ 3648245 h 6858000"/>
              <a:gd name="connsiteX28" fmla="*/ 5218298 w 12188952"/>
              <a:gd name="connsiteY28" fmla="*/ 3890077 h 6858000"/>
              <a:gd name="connsiteX29" fmla="*/ 4806907 w 12188952"/>
              <a:gd name="connsiteY29" fmla="*/ 4067975 h 6858000"/>
              <a:gd name="connsiteX30" fmla="*/ 5137687 w 12188952"/>
              <a:gd name="connsiteY30" fmla="*/ 4173602 h 6858000"/>
              <a:gd name="connsiteX31" fmla="*/ 5218298 w 12188952"/>
              <a:gd name="connsiteY31" fmla="*/ 4240314 h 6858000"/>
              <a:gd name="connsiteX32" fmla="*/ 5176602 w 12188952"/>
              <a:gd name="connsiteY32" fmla="*/ 4256992 h 6858000"/>
              <a:gd name="connsiteX33" fmla="*/ 5913214 w 12188952"/>
              <a:gd name="connsiteY33" fmla="*/ 4384858 h 6858000"/>
              <a:gd name="connsiteX34" fmla="*/ 5607451 w 12188952"/>
              <a:gd name="connsiteY34" fmla="*/ 4443230 h 6858000"/>
              <a:gd name="connsiteX35" fmla="*/ 7586575 w 12188952"/>
              <a:gd name="connsiteY35" fmla="*/ 4924113 h 6858000"/>
              <a:gd name="connsiteX36" fmla="*/ 10471869 w 12188952"/>
              <a:gd name="connsiteY36" fmla="*/ 4985265 h 6858000"/>
              <a:gd name="connsiteX37" fmla="*/ 10916616 w 12188952"/>
              <a:gd name="connsiteY37" fmla="*/ 4687841 h 6858000"/>
              <a:gd name="connsiteX38" fmla="*/ 11333566 w 12188952"/>
              <a:gd name="connsiteY38" fmla="*/ 3392515 h 6858000"/>
              <a:gd name="connsiteX39" fmla="*/ 11289091 w 12188952"/>
              <a:gd name="connsiteY39" fmla="*/ 2300106 h 6858000"/>
              <a:gd name="connsiteX40" fmla="*/ 10747056 w 12188952"/>
              <a:gd name="connsiteY40" fmla="*/ 1816443 h 6858000"/>
              <a:gd name="connsiteX41" fmla="*/ 10360682 w 12188952"/>
              <a:gd name="connsiteY41" fmla="*/ 1582951 h 6858000"/>
              <a:gd name="connsiteX42" fmla="*/ 0 w 12188952"/>
              <a:gd name="connsiteY42" fmla="*/ 0 h 6858000"/>
              <a:gd name="connsiteX43" fmla="*/ 12188952 w 12188952"/>
              <a:gd name="connsiteY43" fmla="*/ 0 h 6858000"/>
              <a:gd name="connsiteX44" fmla="*/ 12188952 w 12188952"/>
              <a:gd name="connsiteY44" fmla="*/ 6858000 h 6858000"/>
              <a:gd name="connsiteX45" fmla="*/ 0 w 12188952"/>
              <a:gd name="connsiteY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88952" h="6858000">
                <a:moveTo>
                  <a:pt x="10360682" y="1582951"/>
                </a:moveTo>
                <a:cubicBezTo>
                  <a:pt x="10227259" y="1638544"/>
                  <a:pt x="10118852" y="1796986"/>
                  <a:pt x="9965970" y="1755290"/>
                </a:cubicBezTo>
                <a:cubicBezTo>
                  <a:pt x="9813089" y="1716375"/>
                  <a:pt x="9743597" y="1916511"/>
                  <a:pt x="9601833" y="1855358"/>
                </a:cubicBezTo>
                <a:cubicBezTo>
                  <a:pt x="9415596" y="1910952"/>
                  <a:pt x="9223799" y="1910952"/>
                  <a:pt x="9032001" y="1899833"/>
                </a:cubicBezTo>
                <a:cubicBezTo>
                  <a:pt x="8840205" y="1924850"/>
                  <a:pt x="8648407" y="1952647"/>
                  <a:pt x="8453831" y="1933189"/>
                </a:cubicBezTo>
                <a:cubicBezTo>
                  <a:pt x="8262034" y="1949868"/>
                  <a:pt x="8075796" y="1960986"/>
                  <a:pt x="7883999" y="1944308"/>
                </a:cubicBezTo>
                <a:cubicBezTo>
                  <a:pt x="7692202" y="1963765"/>
                  <a:pt x="7500405" y="1955426"/>
                  <a:pt x="7311387" y="1941528"/>
                </a:cubicBezTo>
                <a:cubicBezTo>
                  <a:pt x="7222438" y="1941528"/>
                  <a:pt x="7136268" y="1938749"/>
                  <a:pt x="7047319" y="1938749"/>
                </a:cubicBezTo>
                <a:cubicBezTo>
                  <a:pt x="6811047" y="1927630"/>
                  <a:pt x="6574776" y="1922071"/>
                  <a:pt x="6335724" y="1913732"/>
                </a:cubicBezTo>
                <a:cubicBezTo>
                  <a:pt x="6335724" y="1913732"/>
                  <a:pt x="6332945" y="1913732"/>
                  <a:pt x="6332945" y="1913732"/>
                </a:cubicBezTo>
                <a:cubicBezTo>
                  <a:pt x="6277350" y="1910952"/>
                  <a:pt x="6224538" y="1910952"/>
                  <a:pt x="6168943" y="1908172"/>
                </a:cubicBezTo>
                <a:cubicBezTo>
                  <a:pt x="5977147" y="1908172"/>
                  <a:pt x="5785350" y="1908172"/>
                  <a:pt x="5596332" y="1908172"/>
                </a:cubicBezTo>
                <a:cubicBezTo>
                  <a:pt x="5410094" y="1983223"/>
                  <a:pt x="5207180" y="1919291"/>
                  <a:pt x="5023720" y="1977664"/>
                </a:cubicBezTo>
                <a:cubicBezTo>
                  <a:pt x="4829144" y="1974885"/>
                  <a:pt x="4645687" y="2033257"/>
                  <a:pt x="4453890" y="2058275"/>
                </a:cubicBezTo>
                <a:cubicBezTo>
                  <a:pt x="4309346" y="2069393"/>
                  <a:pt x="4162024" y="2055495"/>
                  <a:pt x="4028600" y="2113868"/>
                </a:cubicBezTo>
                <a:cubicBezTo>
                  <a:pt x="3925752" y="2161122"/>
                  <a:pt x="3845142" y="2222275"/>
                  <a:pt x="3956328" y="2347360"/>
                </a:cubicBezTo>
                <a:cubicBezTo>
                  <a:pt x="4089753" y="2344581"/>
                  <a:pt x="4075854" y="2555835"/>
                  <a:pt x="4209278" y="2525259"/>
                </a:cubicBezTo>
                <a:cubicBezTo>
                  <a:pt x="4181482" y="2622548"/>
                  <a:pt x="4086973" y="2572513"/>
                  <a:pt x="4053617" y="2644784"/>
                </a:cubicBezTo>
                <a:cubicBezTo>
                  <a:pt x="4123109" y="2705937"/>
                  <a:pt x="4256532" y="2661463"/>
                  <a:pt x="4278770" y="2789327"/>
                </a:cubicBezTo>
                <a:cubicBezTo>
                  <a:pt x="4250974" y="2922751"/>
                  <a:pt x="4339924" y="2906073"/>
                  <a:pt x="4412194" y="2914412"/>
                </a:cubicBezTo>
                <a:cubicBezTo>
                  <a:pt x="4584534" y="2931091"/>
                  <a:pt x="4751314" y="2942209"/>
                  <a:pt x="4920873" y="2970006"/>
                </a:cubicBezTo>
                <a:cubicBezTo>
                  <a:pt x="4962568" y="2978345"/>
                  <a:pt x="5059857" y="2958887"/>
                  <a:pt x="5051518" y="3045057"/>
                </a:cubicBezTo>
                <a:cubicBezTo>
                  <a:pt x="5043179" y="3114548"/>
                  <a:pt x="4968127" y="3089532"/>
                  <a:pt x="4920873" y="3092311"/>
                </a:cubicBezTo>
                <a:cubicBezTo>
                  <a:pt x="4659584" y="3125668"/>
                  <a:pt x="4395517" y="3072854"/>
                  <a:pt x="4137007" y="3075633"/>
                </a:cubicBezTo>
                <a:cubicBezTo>
                  <a:pt x="4106431" y="3075633"/>
                  <a:pt x="4100871" y="3167362"/>
                  <a:pt x="4034159" y="3136786"/>
                </a:cubicBezTo>
                <a:cubicBezTo>
                  <a:pt x="4209278" y="3220176"/>
                  <a:pt x="5023720" y="3242414"/>
                  <a:pt x="5296129" y="3286888"/>
                </a:cubicBezTo>
                <a:cubicBezTo>
                  <a:pt x="5012602" y="3603771"/>
                  <a:pt x="4742974" y="3411974"/>
                  <a:pt x="4517821" y="3589872"/>
                </a:cubicBezTo>
                <a:cubicBezTo>
                  <a:pt x="4517821" y="3589872"/>
                  <a:pt x="4562296" y="3589872"/>
                  <a:pt x="4754094" y="3648245"/>
                </a:cubicBezTo>
                <a:cubicBezTo>
                  <a:pt x="4906975" y="3695499"/>
                  <a:pt x="4831925" y="3762211"/>
                  <a:pt x="5218298" y="3890077"/>
                </a:cubicBezTo>
                <a:cubicBezTo>
                  <a:pt x="5070976" y="3931771"/>
                  <a:pt x="4879178" y="3851161"/>
                  <a:pt x="4806907" y="4067975"/>
                </a:cubicBezTo>
                <a:cubicBezTo>
                  <a:pt x="4920873" y="4106891"/>
                  <a:pt x="5057077" y="4070755"/>
                  <a:pt x="5137687" y="4173602"/>
                </a:cubicBezTo>
                <a:cubicBezTo>
                  <a:pt x="5162704" y="4204179"/>
                  <a:pt x="5187722" y="4223637"/>
                  <a:pt x="5218298" y="4240314"/>
                </a:cubicBezTo>
                <a:cubicBezTo>
                  <a:pt x="5204400" y="4245874"/>
                  <a:pt x="5187722" y="4251433"/>
                  <a:pt x="5176602" y="4256992"/>
                </a:cubicBezTo>
                <a:cubicBezTo>
                  <a:pt x="5198840" y="4276451"/>
                  <a:pt x="5768673" y="4382077"/>
                  <a:pt x="5913214" y="4384858"/>
                </a:cubicBezTo>
                <a:cubicBezTo>
                  <a:pt x="5813146" y="4418213"/>
                  <a:pt x="5607451" y="4443230"/>
                  <a:pt x="5607451" y="4443230"/>
                </a:cubicBezTo>
                <a:cubicBezTo>
                  <a:pt x="5607451" y="4443230"/>
                  <a:pt x="5651926" y="4571095"/>
                  <a:pt x="7586575" y="4924113"/>
                </a:cubicBezTo>
                <a:cubicBezTo>
                  <a:pt x="7942372" y="4988046"/>
                  <a:pt x="10310649" y="4996385"/>
                  <a:pt x="10471869" y="4985265"/>
                </a:cubicBezTo>
                <a:cubicBezTo>
                  <a:pt x="10624751" y="4974147"/>
                  <a:pt x="10827667" y="4668383"/>
                  <a:pt x="10916616" y="4687841"/>
                </a:cubicBezTo>
                <a:cubicBezTo>
                  <a:pt x="10944413" y="4660044"/>
                  <a:pt x="11250176" y="3981806"/>
                  <a:pt x="11333566" y="3392515"/>
                </a:cubicBezTo>
                <a:cubicBezTo>
                  <a:pt x="11355803" y="3156244"/>
                  <a:pt x="11378041" y="2483564"/>
                  <a:pt x="11289091" y="2300106"/>
                </a:cubicBezTo>
                <a:cubicBezTo>
                  <a:pt x="11239057" y="2194478"/>
                  <a:pt x="10874921" y="1872037"/>
                  <a:pt x="10747056" y="1816443"/>
                </a:cubicBezTo>
                <a:cubicBezTo>
                  <a:pt x="10616412" y="1744172"/>
                  <a:pt x="10463531" y="1708036"/>
                  <a:pt x="10360682" y="1582951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62CED-DF9A-4C64-86B3-E69A772F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3357" y="6249450"/>
            <a:ext cx="4614334" cy="4349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/>
              <a:t>Results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15669-D526-4210-B1AD-2D4DF3ABAA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117" y="1201744"/>
            <a:ext cx="10226040" cy="442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D517D21-289D-4850-929A-9D0A854EA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mask">
            <a:extLst>
              <a:ext uri="{FF2B5EF4-FFF2-40B4-BE49-F238E27FC236}">
                <a16:creationId xmlns:a16="http://schemas.microsoft.com/office/drawing/2014/main" id="{69F2D923-FC6D-402C-AF7F-48E07A89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" y="-1"/>
            <a:ext cx="12188952" cy="6858000"/>
          </a:xfrm>
          <a:custGeom>
            <a:avLst/>
            <a:gdLst>
              <a:gd name="connsiteX0" fmla="*/ 10360682 w 12188952"/>
              <a:gd name="connsiteY0" fmla="*/ 1582951 h 6858000"/>
              <a:gd name="connsiteX1" fmla="*/ 9965970 w 12188952"/>
              <a:gd name="connsiteY1" fmla="*/ 1755290 h 6858000"/>
              <a:gd name="connsiteX2" fmla="*/ 9601833 w 12188952"/>
              <a:gd name="connsiteY2" fmla="*/ 1855358 h 6858000"/>
              <a:gd name="connsiteX3" fmla="*/ 9032001 w 12188952"/>
              <a:gd name="connsiteY3" fmla="*/ 1899833 h 6858000"/>
              <a:gd name="connsiteX4" fmla="*/ 8453831 w 12188952"/>
              <a:gd name="connsiteY4" fmla="*/ 1933189 h 6858000"/>
              <a:gd name="connsiteX5" fmla="*/ 7883999 w 12188952"/>
              <a:gd name="connsiteY5" fmla="*/ 1944308 h 6858000"/>
              <a:gd name="connsiteX6" fmla="*/ 7311387 w 12188952"/>
              <a:gd name="connsiteY6" fmla="*/ 1941528 h 6858000"/>
              <a:gd name="connsiteX7" fmla="*/ 7047319 w 12188952"/>
              <a:gd name="connsiteY7" fmla="*/ 1938749 h 6858000"/>
              <a:gd name="connsiteX8" fmla="*/ 6335724 w 12188952"/>
              <a:gd name="connsiteY8" fmla="*/ 1913732 h 6858000"/>
              <a:gd name="connsiteX9" fmla="*/ 6332945 w 12188952"/>
              <a:gd name="connsiteY9" fmla="*/ 1913732 h 6858000"/>
              <a:gd name="connsiteX10" fmla="*/ 6168943 w 12188952"/>
              <a:gd name="connsiteY10" fmla="*/ 1908172 h 6858000"/>
              <a:gd name="connsiteX11" fmla="*/ 5596332 w 12188952"/>
              <a:gd name="connsiteY11" fmla="*/ 1908172 h 6858000"/>
              <a:gd name="connsiteX12" fmla="*/ 5023720 w 12188952"/>
              <a:gd name="connsiteY12" fmla="*/ 1977664 h 6858000"/>
              <a:gd name="connsiteX13" fmla="*/ 4453890 w 12188952"/>
              <a:gd name="connsiteY13" fmla="*/ 2058275 h 6858000"/>
              <a:gd name="connsiteX14" fmla="*/ 4028600 w 12188952"/>
              <a:gd name="connsiteY14" fmla="*/ 2113868 h 6858000"/>
              <a:gd name="connsiteX15" fmla="*/ 3956328 w 12188952"/>
              <a:gd name="connsiteY15" fmla="*/ 2347360 h 6858000"/>
              <a:gd name="connsiteX16" fmla="*/ 4209278 w 12188952"/>
              <a:gd name="connsiteY16" fmla="*/ 2525259 h 6858000"/>
              <a:gd name="connsiteX17" fmla="*/ 4053617 w 12188952"/>
              <a:gd name="connsiteY17" fmla="*/ 2644784 h 6858000"/>
              <a:gd name="connsiteX18" fmla="*/ 4278770 w 12188952"/>
              <a:gd name="connsiteY18" fmla="*/ 2789327 h 6858000"/>
              <a:gd name="connsiteX19" fmla="*/ 4412194 w 12188952"/>
              <a:gd name="connsiteY19" fmla="*/ 2914412 h 6858000"/>
              <a:gd name="connsiteX20" fmla="*/ 4920873 w 12188952"/>
              <a:gd name="connsiteY20" fmla="*/ 2970006 h 6858000"/>
              <a:gd name="connsiteX21" fmla="*/ 5051518 w 12188952"/>
              <a:gd name="connsiteY21" fmla="*/ 3045057 h 6858000"/>
              <a:gd name="connsiteX22" fmla="*/ 4920873 w 12188952"/>
              <a:gd name="connsiteY22" fmla="*/ 3092311 h 6858000"/>
              <a:gd name="connsiteX23" fmla="*/ 4137007 w 12188952"/>
              <a:gd name="connsiteY23" fmla="*/ 3075633 h 6858000"/>
              <a:gd name="connsiteX24" fmla="*/ 4034159 w 12188952"/>
              <a:gd name="connsiteY24" fmla="*/ 3136786 h 6858000"/>
              <a:gd name="connsiteX25" fmla="*/ 5296129 w 12188952"/>
              <a:gd name="connsiteY25" fmla="*/ 3286888 h 6858000"/>
              <a:gd name="connsiteX26" fmla="*/ 4517821 w 12188952"/>
              <a:gd name="connsiteY26" fmla="*/ 3589872 h 6858000"/>
              <a:gd name="connsiteX27" fmla="*/ 4754094 w 12188952"/>
              <a:gd name="connsiteY27" fmla="*/ 3648245 h 6858000"/>
              <a:gd name="connsiteX28" fmla="*/ 5218298 w 12188952"/>
              <a:gd name="connsiteY28" fmla="*/ 3890077 h 6858000"/>
              <a:gd name="connsiteX29" fmla="*/ 4806907 w 12188952"/>
              <a:gd name="connsiteY29" fmla="*/ 4067975 h 6858000"/>
              <a:gd name="connsiteX30" fmla="*/ 5137687 w 12188952"/>
              <a:gd name="connsiteY30" fmla="*/ 4173602 h 6858000"/>
              <a:gd name="connsiteX31" fmla="*/ 5218298 w 12188952"/>
              <a:gd name="connsiteY31" fmla="*/ 4240314 h 6858000"/>
              <a:gd name="connsiteX32" fmla="*/ 5176602 w 12188952"/>
              <a:gd name="connsiteY32" fmla="*/ 4256992 h 6858000"/>
              <a:gd name="connsiteX33" fmla="*/ 5913214 w 12188952"/>
              <a:gd name="connsiteY33" fmla="*/ 4384858 h 6858000"/>
              <a:gd name="connsiteX34" fmla="*/ 5607451 w 12188952"/>
              <a:gd name="connsiteY34" fmla="*/ 4443230 h 6858000"/>
              <a:gd name="connsiteX35" fmla="*/ 7586575 w 12188952"/>
              <a:gd name="connsiteY35" fmla="*/ 4924113 h 6858000"/>
              <a:gd name="connsiteX36" fmla="*/ 10471869 w 12188952"/>
              <a:gd name="connsiteY36" fmla="*/ 4985265 h 6858000"/>
              <a:gd name="connsiteX37" fmla="*/ 10916616 w 12188952"/>
              <a:gd name="connsiteY37" fmla="*/ 4687841 h 6858000"/>
              <a:gd name="connsiteX38" fmla="*/ 11333566 w 12188952"/>
              <a:gd name="connsiteY38" fmla="*/ 3392515 h 6858000"/>
              <a:gd name="connsiteX39" fmla="*/ 11289091 w 12188952"/>
              <a:gd name="connsiteY39" fmla="*/ 2300106 h 6858000"/>
              <a:gd name="connsiteX40" fmla="*/ 10747056 w 12188952"/>
              <a:gd name="connsiteY40" fmla="*/ 1816443 h 6858000"/>
              <a:gd name="connsiteX41" fmla="*/ 10360682 w 12188952"/>
              <a:gd name="connsiteY41" fmla="*/ 1582951 h 6858000"/>
              <a:gd name="connsiteX42" fmla="*/ 0 w 12188952"/>
              <a:gd name="connsiteY42" fmla="*/ 0 h 6858000"/>
              <a:gd name="connsiteX43" fmla="*/ 12188952 w 12188952"/>
              <a:gd name="connsiteY43" fmla="*/ 0 h 6858000"/>
              <a:gd name="connsiteX44" fmla="*/ 12188952 w 12188952"/>
              <a:gd name="connsiteY44" fmla="*/ 6858000 h 6858000"/>
              <a:gd name="connsiteX45" fmla="*/ 0 w 12188952"/>
              <a:gd name="connsiteY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2188952" h="6858000">
                <a:moveTo>
                  <a:pt x="10360682" y="1582951"/>
                </a:moveTo>
                <a:cubicBezTo>
                  <a:pt x="10227259" y="1638544"/>
                  <a:pt x="10118852" y="1796986"/>
                  <a:pt x="9965970" y="1755290"/>
                </a:cubicBezTo>
                <a:cubicBezTo>
                  <a:pt x="9813089" y="1716375"/>
                  <a:pt x="9743597" y="1916511"/>
                  <a:pt x="9601833" y="1855358"/>
                </a:cubicBezTo>
                <a:cubicBezTo>
                  <a:pt x="9415596" y="1910952"/>
                  <a:pt x="9223799" y="1910952"/>
                  <a:pt x="9032001" y="1899833"/>
                </a:cubicBezTo>
                <a:cubicBezTo>
                  <a:pt x="8840205" y="1924850"/>
                  <a:pt x="8648407" y="1952647"/>
                  <a:pt x="8453831" y="1933189"/>
                </a:cubicBezTo>
                <a:cubicBezTo>
                  <a:pt x="8262034" y="1949868"/>
                  <a:pt x="8075796" y="1960986"/>
                  <a:pt x="7883999" y="1944308"/>
                </a:cubicBezTo>
                <a:cubicBezTo>
                  <a:pt x="7692202" y="1963765"/>
                  <a:pt x="7500405" y="1955426"/>
                  <a:pt x="7311387" y="1941528"/>
                </a:cubicBezTo>
                <a:cubicBezTo>
                  <a:pt x="7222438" y="1941528"/>
                  <a:pt x="7136268" y="1938749"/>
                  <a:pt x="7047319" y="1938749"/>
                </a:cubicBezTo>
                <a:cubicBezTo>
                  <a:pt x="6811047" y="1927630"/>
                  <a:pt x="6574776" y="1922071"/>
                  <a:pt x="6335724" y="1913732"/>
                </a:cubicBezTo>
                <a:cubicBezTo>
                  <a:pt x="6335724" y="1913732"/>
                  <a:pt x="6332945" y="1913732"/>
                  <a:pt x="6332945" y="1913732"/>
                </a:cubicBezTo>
                <a:cubicBezTo>
                  <a:pt x="6277350" y="1910952"/>
                  <a:pt x="6224538" y="1910952"/>
                  <a:pt x="6168943" y="1908172"/>
                </a:cubicBezTo>
                <a:cubicBezTo>
                  <a:pt x="5977147" y="1908172"/>
                  <a:pt x="5785350" y="1908172"/>
                  <a:pt x="5596332" y="1908172"/>
                </a:cubicBezTo>
                <a:cubicBezTo>
                  <a:pt x="5410094" y="1983223"/>
                  <a:pt x="5207180" y="1919291"/>
                  <a:pt x="5023720" y="1977664"/>
                </a:cubicBezTo>
                <a:cubicBezTo>
                  <a:pt x="4829144" y="1974885"/>
                  <a:pt x="4645687" y="2033257"/>
                  <a:pt x="4453890" y="2058275"/>
                </a:cubicBezTo>
                <a:cubicBezTo>
                  <a:pt x="4309346" y="2069393"/>
                  <a:pt x="4162024" y="2055495"/>
                  <a:pt x="4028600" y="2113868"/>
                </a:cubicBezTo>
                <a:cubicBezTo>
                  <a:pt x="3925752" y="2161122"/>
                  <a:pt x="3845142" y="2222275"/>
                  <a:pt x="3956328" y="2347360"/>
                </a:cubicBezTo>
                <a:cubicBezTo>
                  <a:pt x="4089753" y="2344581"/>
                  <a:pt x="4075854" y="2555835"/>
                  <a:pt x="4209278" y="2525259"/>
                </a:cubicBezTo>
                <a:cubicBezTo>
                  <a:pt x="4181482" y="2622548"/>
                  <a:pt x="4086973" y="2572513"/>
                  <a:pt x="4053617" y="2644784"/>
                </a:cubicBezTo>
                <a:cubicBezTo>
                  <a:pt x="4123109" y="2705937"/>
                  <a:pt x="4256532" y="2661463"/>
                  <a:pt x="4278770" y="2789327"/>
                </a:cubicBezTo>
                <a:cubicBezTo>
                  <a:pt x="4250974" y="2922751"/>
                  <a:pt x="4339924" y="2906073"/>
                  <a:pt x="4412194" y="2914412"/>
                </a:cubicBezTo>
                <a:cubicBezTo>
                  <a:pt x="4584534" y="2931091"/>
                  <a:pt x="4751314" y="2942209"/>
                  <a:pt x="4920873" y="2970006"/>
                </a:cubicBezTo>
                <a:cubicBezTo>
                  <a:pt x="4962568" y="2978345"/>
                  <a:pt x="5059857" y="2958887"/>
                  <a:pt x="5051518" y="3045057"/>
                </a:cubicBezTo>
                <a:cubicBezTo>
                  <a:pt x="5043179" y="3114548"/>
                  <a:pt x="4968127" y="3089532"/>
                  <a:pt x="4920873" y="3092311"/>
                </a:cubicBezTo>
                <a:cubicBezTo>
                  <a:pt x="4659584" y="3125668"/>
                  <a:pt x="4395517" y="3072854"/>
                  <a:pt x="4137007" y="3075633"/>
                </a:cubicBezTo>
                <a:cubicBezTo>
                  <a:pt x="4106431" y="3075633"/>
                  <a:pt x="4100871" y="3167362"/>
                  <a:pt x="4034159" y="3136786"/>
                </a:cubicBezTo>
                <a:cubicBezTo>
                  <a:pt x="4209278" y="3220176"/>
                  <a:pt x="5023720" y="3242414"/>
                  <a:pt x="5296129" y="3286888"/>
                </a:cubicBezTo>
                <a:cubicBezTo>
                  <a:pt x="5012602" y="3603771"/>
                  <a:pt x="4742974" y="3411974"/>
                  <a:pt x="4517821" y="3589872"/>
                </a:cubicBezTo>
                <a:cubicBezTo>
                  <a:pt x="4517821" y="3589872"/>
                  <a:pt x="4562296" y="3589872"/>
                  <a:pt x="4754094" y="3648245"/>
                </a:cubicBezTo>
                <a:cubicBezTo>
                  <a:pt x="4906975" y="3695499"/>
                  <a:pt x="4831925" y="3762211"/>
                  <a:pt x="5218298" y="3890077"/>
                </a:cubicBezTo>
                <a:cubicBezTo>
                  <a:pt x="5070976" y="3931771"/>
                  <a:pt x="4879178" y="3851161"/>
                  <a:pt x="4806907" y="4067975"/>
                </a:cubicBezTo>
                <a:cubicBezTo>
                  <a:pt x="4920873" y="4106891"/>
                  <a:pt x="5057077" y="4070755"/>
                  <a:pt x="5137687" y="4173602"/>
                </a:cubicBezTo>
                <a:cubicBezTo>
                  <a:pt x="5162704" y="4204179"/>
                  <a:pt x="5187722" y="4223637"/>
                  <a:pt x="5218298" y="4240314"/>
                </a:cubicBezTo>
                <a:cubicBezTo>
                  <a:pt x="5204400" y="4245874"/>
                  <a:pt x="5187722" y="4251433"/>
                  <a:pt x="5176602" y="4256992"/>
                </a:cubicBezTo>
                <a:cubicBezTo>
                  <a:pt x="5198840" y="4276451"/>
                  <a:pt x="5768673" y="4382077"/>
                  <a:pt x="5913214" y="4384858"/>
                </a:cubicBezTo>
                <a:cubicBezTo>
                  <a:pt x="5813146" y="4418213"/>
                  <a:pt x="5607451" y="4443230"/>
                  <a:pt x="5607451" y="4443230"/>
                </a:cubicBezTo>
                <a:cubicBezTo>
                  <a:pt x="5607451" y="4443230"/>
                  <a:pt x="5651926" y="4571095"/>
                  <a:pt x="7586575" y="4924113"/>
                </a:cubicBezTo>
                <a:cubicBezTo>
                  <a:pt x="7942372" y="4988046"/>
                  <a:pt x="10310649" y="4996385"/>
                  <a:pt x="10471869" y="4985265"/>
                </a:cubicBezTo>
                <a:cubicBezTo>
                  <a:pt x="10624751" y="4974147"/>
                  <a:pt x="10827667" y="4668383"/>
                  <a:pt x="10916616" y="4687841"/>
                </a:cubicBezTo>
                <a:cubicBezTo>
                  <a:pt x="10944413" y="4660044"/>
                  <a:pt x="11250176" y="3981806"/>
                  <a:pt x="11333566" y="3392515"/>
                </a:cubicBezTo>
                <a:cubicBezTo>
                  <a:pt x="11355803" y="3156244"/>
                  <a:pt x="11378041" y="2483564"/>
                  <a:pt x="11289091" y="2300106"/>
                </a:cubicBezTo>
                <a:cubicBezTo>
                  <a:pt x="11239057" y="2194478"/>
                  <a:pt x="10874921" y="1872037"/>
                  <a:pt x="10747056" y="1816443"/>
                </a:cubicBezTo>
                <a:cubicBezTo>
                  <a:pt x="10616412" y="1744172"/>
                  <a:pt x="10463531" y="1708036"/>
                  <a:pt x="10360682" y="1582951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B8633-7EF1-48CF-B6F1-28E65E1B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440" y="6157607"/>
            <a:ext cx="4614334" cy="4908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Clustered cities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80F852-6BDD-4F40-BE78-2A4AC96747E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5357"/>
          <a:stretch/>
        </p:blipFill>
        <p:spPr>
          <a:xfrm>
            <a:off x="1066800" y="368544"/>
            <a:ext cx="10312400" cy="542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2504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_2SEEDS">
      <a:dk1>
        <a:srgbClr val="000000"/>
      </a:dk1>
      <a:lt1>
        <a:srgbClr val="FFFFFF"/>
      </a:lt1>
      <a:dk2>
        <a:srgbClr val="243E41"/>
      </a:dk2>
      <a:lt2>
        <a:srgbClr val="E7E7EC"/>
      </a:lt2>
      <a:accent1>
        <a:srgbClr val="A0A737"/>
      </a:accent1>
      <a:accent2>
        <a:srgbClr val="C3994D"/>
      </a:accent2>
      <a:accent3>
        <a:srgbClr val="7BAD44"/>
      </a:accent3>
      <a:accent4>
        <a:srgbClr val="3BB198"/>
      </a:accent4>
      <a:accent5>
        <a:srgbClr val="4DABC3"/>
      </a:accent5>
      <a:accent6>
        <a:srgbClr val="3B68B1"/>
      </a:accent6>
      <a:hlink>
        <a:srgbClr val="807AD2"/>
      </a:hlink>
      <a:folHlink>
        <a:srgbClr val="848484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164</Words>
  <Application>Microsoft Office PowerPoint</Application>
  <PresentationFormat>Widescreen</PresentationFormat>
  <Paragraphs>23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Elephant</vt:lpstr>
      <vt:lpstr>BrushVTI</vt:lpstr>
      <vt:lpstr>Dining Venues by City</vt:lpstr>
      <vt:lpstr>Problem description &amp; importance</vt:lpstr>
      <vt:lpstr>objectives</vt:lpstr>
      <vt:lpstr>Initial un-clustered cities</vt:lpstr>
      <vt:lpstr>Initial data sample</vt:lpstr>
      <vt:lpstr>Initial data sample</vt:lpstr>
      <vt:lpstr>Data transformation –pre clustering  this image shows a sample of output that includes the top 5 most common venues and frequency for each city. This is used for clustering</vt:lpstr>
      <vt:lpstr>Results table</vt:lpstr>
      <vt:lpstr>Clustered cities map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Dining Venues by City</dc:title>
  <dc:creator>Marrs, Allison</dc:creator>
  <cp:lastModifiedBy>Marrs, Allison</cp:lastModifiedBy>
  <cp:revision>2</cp:revision>
  <dcterms:created xsi:type="dcterms:W3CDTF">2020-06-20T22:01:18Z</dcterms:created>
  <dcterms:modified xsi:type="dcterms:W3CDTF">2020-06-20T22:03:56Z</dcterms:modified>
</cp:coreProperties>
</file>